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9"/>
  </p:notesMasterIdLst>
  <p:handoutMasterIdLst>
    <p:handoutMasterId r:id="rId70"/>
  </p:handoutMasterIdLst>
  <p:sldIdLst>
    <p:sldId id="304" r:id="rId2"/>
    <p:sldId id="305"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 id="352" r:id="rId50"/>
    <p:sldId id="353" r:id="rId51"/>
    <p:sldId id="354" r:id="rId52"/>
    <p:sldId id="355" r:id="rId53"/>
    <p:sldId id="356" r:id="rId54"/>
    <p:sldId id="357" r:id="rId55"/>
    <p:sldId id="358" r:id="rId56"/>
    <p:sldId id="359" r:id="rId57"/>
    <p:sldId id="360" r:id="rId58"/>
    <p:sldId id="361" r:id="rId59"/>
    <p:sldId id="362" r:id="rId60"/>
    <p:sldId id="363" r:id="rId61"/>
    <p:sldId id="364" r:id="rId62"/>
    <p:sldId id="376" r:id="rId63"/>
    <p:sldId id="377" r:id="rId64"/>
    <p:sldId id="378" r:id="rId65"/>
    <p:sldId id="379" r:id="rId66"/>
    <p:sldId id="381" r:id="rId67"/>
    <p:sldId id="380" r:id="rId6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İMYASAL RİSKLER" id="{FF52EB96-FF1A-4DD7-B403-C3C6EF395C83}">
          <p14:sldIdLst>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Lst>
        </p14:section>
        <p14:section name="FİZİKSEL RİSKLER" id="{40D86840-A39D-467E-98B5-B731FDF68D21}">
          <p14:sldIdLst>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Lst>
        </p14:section>
        <p14:section name="ELLE TAŞIMA" id="{344B23EA-C8EC-4E2B-A7A7-AF09AD974857}">
          <p14:sldIdLst>
            <p14:sldId id="376"/>
            <p14:sldId id="377"/>
            <p14:sldId id="378"/>
            <p14:sldId id="379"/>
            <p14:sldId id="381"/>
            <p14:sldId id="3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3" autoAdjust="0"/>
    <p:restoredTop sz="94660"/>
  </p:normalViewPr>
  <p:slideViewPr>
    <p:cSldViewPr>
      <p:cViewPr varScale="1">
        <p:scale>
          <a:sx n="70" d="100"/>
          <a:sy n="70" d="100"/>
        </p:scale>
        <p:origin x="121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13D29E-B3B0-485C-BE7C-2F222C44CA80}" type="datetimeFigureOut">
              <a:rPr lang="tr-TR" smtClean="0"/>
              <a:pPr/>
              <a:t>23.1.2016</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24EB0F-C712-4848-8F8D-77AAC0642E21}" type="slidenum">
              <a:rPr lang="tr-TR" smtClean="0"/>
              <a:pPr/>
              <a:t>‹#›</a:t>
            </a:fld>
            <a:endParaRPr lang="tr-TR"/>
          </a:p>
        </p:txBody>
      </p:sp>
    </p:spTree>
    <p:extLst>
      <p:ext uri="{BB962C8B-B14F-4D97-AF65-F5344CB8AC3E}">
        <p14:creationId xmlns:p14="http://schemas.microsoft.com/office/powerpoint/2010/main" val="27217678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684974-1259-4157-B805-361777CEA2E2}" type="datetimeFigureOut">
              <a:rPr lang="tr-TR" smtClean="0"/>
              <a:pPr/>
              <a:t>23.1.2016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BE3308-5914-4DA8-8B0D-1D662B26C8CB}" type="slidenum">
              <a:rPr lang="tr-TR" smtClean="0"/>
              <a:pPr/>
              <a:t>‹#›</a:t>
            </a:fld>
            <a:endParaRPr lang="tr-TR"/>
          </a:p>
        </p:txBody>
      </p:sp>
    </p:spTree>
    <p:extLst>
      <p:ext uri="{BB962C8B-B14F-4D97-AF65-F5344CB8AC3E}">
        <p14:creationId xmlns:p14="http://schemas.microsoft.com/office/powerpoint/2010/main" val="94172768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1 Slayt Görüntüsü Yer Tutucusu"/>
          <p:cNvSpPr>
            <a:spLocks noGrp="1" noRot="1" noChangeAspect="1" noTextEdit="1"/>
          </p:cNvSpPr>
          <p:nvPr>
            <p:ph type="sldImg"/>
          </p:nvPr>
        </p:nvSpPr>
        <p:spPr>
          <a:ln/>
        </p:spPr>
      </p:sp>
      <p:sp>
        <p:nvSpPr>
          <p:cNvPr id="78950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150545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1 Slayt Görüntüsü Yer Tutucusu"/>
          <p:cNvSpPr>
            <a:spLocks noGrp="1" noRot="1" noChangeAspect="1" noTextEdit="1"/>
          </p:cNvSpPr>
          <p:nvPr>
            <p:ph type="sldImg"/>
          </p:nvPr>
        </p:nvSpPr>
        <p:spPr>
          <a:ln/>
        </p:spPr>
      </p:sp>
      <p:sp>
        <p:nvSpPr>
          <p:cNvPr id="79974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688833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1 Slayt Görüntüsü Yer Tutucusu"/>
          <p:cNvSpPr>
            <a:spLocks noGrp="1" noRot="1" noChangeAspect="1" noTextEdit="1"/>
          </p:cNvSpPr>
          <p:nvPr>
            <p:ph type="sldImg"/>
          </p:nvPr>
        </p:nvSpPr>
        <p:spPr>
          <a:ln/>
        </p:spPr>
      </p:sp>
      <p:sp>
        <p:nvSpPr>
          <p:cNvPr id="80077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820698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1 Slayt Görüntüsü Yer Tutucusu"/>
          <p:cNvSpPr>
            <a:spLocks noGrp="1" noRot="1" noChangeAspect="1" noTextEdit="1"/>
          </p:cNvSpPr>
          <p:nvPr>
            <p:ph type="sldImg"/>
          </p:nvPr>
        </p:nvSpPr>
        <p:spPr>
          <a:ln/>
        </p:spPr>
      </p:sp>
      <p:sp>
        <p:nvSpPr>
          <p:cNvPr id="80384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193849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1 Slayt Görüntüsü Yer Tutucusu"/>
          <p:cNvSpPr>
            <a:spLocks noGrp="1" noRot="1" noChangeAspect="1" noTextEdit="1"/>
          </p:cNvSpPr>
          <p:nvPr>
            <p:ph type="sldImg"/>
          </p:nvPr>
        </p:nvSpPr>
        <p:spPr>
          <a:ln/>
        </p:spPr>
      </p:sp>
      <p:sp>
        <p:nvSpPr>
          <p:cNvPr id="80589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373258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1 Slayt Görüntüsü Yer Tutucusu"/>
          <p:cNvSpPr>
            <a:spLocks noGrp="1" noRot="1" noChangeAspect="1" noTextEdit="1"/>
          </p:cNvSpPr>
          <p:nvPr>
            <p:ph type="sldImg"/>
          </p:nvPr>
        </p:nvSpPr>
        <p:spPr>
          <a:ln/>
        </p:spPr>
      </p:sp>
      <p:sp>
        <p:nvSpPr>
          <p:cNvPr id="80793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377059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1 Slayt Görüntüsü Yer Tutucusu"/>
          <p:cNvSpPr>
            <a:spLocks noGrp="1" noRot="1" noChangeAspect="1" noTextEdit="1"/>
          </p:cNvSpPr>
          <p:nvPr>
            <p:ph type="sldImg"/>
          </p:nvPr>
        </p:nvSpPr>
        <p:spPr>
          <a:ln/>
        </p:spPr>
      </p:sp>
      <p:sp>
        <p:nvSpPr>
          <p:cNvPr id="81203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57943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1 Slayt Görüntüsü Yer Tutucusu"/>
          <p:cNvSpPr>
            <a:spLocks noGrp="1" noRot="1" noChangeAspect="1" noTextEdit="1"/>
          </p:cNvSpPr>
          <p:nvPr>
            <p:ph type="sldImg"/>
          </p:nvPr>
        </p:nvSpPr>
        <p:spPr>
          <a:ln/>
        </p:spPr>
      </p:sp>
      <p:sp>
        <p:nvSpPr>
          <p:cNvPr id="82944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719539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1 Slayt Görüntüsü Yer Tutucusu"/>
          <p:cNvSpPr>
            <a:spLocks noGrp="1" noRot="1" noChangeAspect="1" noTextEdit="1"/>
          </p:cNvSpPr>
          <p:nvPr>
            <p:ph type="sldImg"/>
          </p:nvPr>
        </p:nvSpPr>
        <p:spPr>
          <a:ln/>
        </p:spPr>
      </p:sp>
      <p:sp>
        <p:nvSpPr>
          <p:cNvPr id="83046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518663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1 Slayt Görüntüsü Yer Tutucusu"/>
          <p:cNvSpPr>
            <a:spLocks noGrp="1" noRot="1" noChangeAspect="1" noTextEdit="1"/>
          </p:cNvSpPr>
          <p:nvPr>
            <p:ph type="sldImg"/>
          </p:nvPr>
        </p:nvSpPr>
        <p:spPr>
          <a:ln/>
        </p:spPr>
      </p:sp>
      <p:sp>
        <p:nvSpPr>
          <p:cNvPr id="83149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385852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1 Slayt Görüntüsü Yer Tutucusu"/>
          <p:cNvSpPr>
            <a:spLocks noGrp="1" noRot="1" noChangeAspect="1" noTextEdit="1"/>
          </p:cNvSpPr>
          <p:nvPr>
            <p:ph type="sldImg"/>
          </p:nvPr>
        </p:nvSpPr>
        <p:spPr>
          <a:ln/>
        </p:spPr>
      </p:sp>
      <p:sp>
        <p:nvSpPr>
          <p:cNvPr id="83865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87645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1 Slayt Görüntüsü Yer Tutucusu"/>
          <p:cNvSpPr>
            <a:spLocks noGrp="1" noRot="1" noChangeAspect="1" noTextEdit="1"/>
          </p:cNvSpPr>
          <p:nvPr>
            <p:ph type="sldImg"/>
          </p:nvPr>
        </p:nvSpPr>
        <p:spPr>
          <a:ln/>
        </p:spPr>
      </p:sp>
      <p:sp>
        <p:nvSpPr>
          <p:cNvPr id="79053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249922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C7E0109-BC96-4923-AFC8-F29CD815F184}" type="slidenum">
              <a:rPr lang="tr-TR" sz="1200">
                <a:latin typeface="Arial" pitchFamily="34" charset="0"/>
              </a:rPr>
              <a:pPr algn="r"/>
              <a:t>20</a:t>
            </a:fld>
            <a:endParaRPr lang="tr-TR" sz="1200">
              <a:latin typeface="Arial" pitchFamily="34" charset="0"/>
            </a:endParaRPr>
          </a:p>
        </p:txBody>
      </p:sp>
      <p:sp>
        <p:nvSpPr>
          <p:cNvPr id="837636" name="Rectangle 2"/>
          <p:cNvSpPr>
            <a:spLocks noGrp="1" noRot="1" noChangeAspect="1" noChangeArrowheads="1" noTextEdit="1"/>
          </p:cNvSpPr>
          <p:nvPr>
            <p:ph type="sldImg"/>
          </p:nvPr>
        </p:nvSpPr>
        <p:spPr>
          <a:ln/>
        </p:spPr>
      </p:sp>
      <p:sp>
        <p:nvSpPr>
          <p:cNvPr id="837637" name="Rectangle 3"/>
          <p:cNvSpPr>
            <a:spLocks noGrp="1" noChangeArrowheads="1"/>
          </p:cNvSpPr>
          <p:nvPr>
            <p:ph type="body" idx="1"/>
          </p:nvPr>
        </p:nvSpPr>
        <p:spPr>
          <a:xfrm>
            <a:off x="914400" y="4343400"/>
            <a:ext cx="5029200" cy="4114800"/>
          </a:xfrm>
          <a:noFill/>
          <a:ln/>
        </p:spPr>
        <p:txBody>
          <a:bodyPr/>
          <a:lstStyle/>
          <a:p>
            <a:pPr eaLnBrk="1" hangingPunct="1"/>
            <a:r>
              <a:rPr lang="tr-TR" smtClean="0"/>
              <a:t> </a:t>
            </a:r>
            <a:endParaRPr lang="en-US" smtClean="0"/>
          </a:p>
        </p:txBody>
      </p:sp>
    </p:spTree>
    <p:extLst>
      <p:ext uri="{BB962C8B-B14F-4D97-AF65-F5344CB8AC3E}">
        <p14:creationId xmlns:p14="http://schemas.microsoft.com/office/powerpoint/2010/main" val="1372683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1 Slayt Görüntüsü Yer Tutucusu"/>
          <p:cNvSpPr>
            <a:spLocks noGrp="1" noRot="1" noChangeAspect="1" noTextEdit="1"/>
          </p:cNvSpPr>
          <p:nvPr>
            <p:ph type="sldImg"/>
          </p:nvPr>
        </p:nvSpPr>
        <p:spPr>
          <a:ln/>
        </p:spPr>
      </p:sp>
      <p:sp>
        <p:nvSpPr>
          <p:cNvPr id="83968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472019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1 Slayt Görüntüsü Yer Tutucusu"/>
          <p:cNvSpPr>
            <a:spLocks noGrp="1" noRot="1" noChangeAspect="1" noTextEdit="1"/>
          </p:cNvSpPr>
          <p:nvPr>
            <p:ph type="sldImg"/>
          </p:nvPr>
        </p:nvSpPr>
        <p:spPr>
          <a:ln/>
        </p:spPr>
      </p:sp>
      <p:sp>
        <p:nvSpPr>
          <p:cNvPr id="84173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303321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1 Slayt Görüntüsü Yer Tutucusu"/>
          <p:cNvSpPr>
            <a:spLocks noGrp="1" noRot="1" noChangeAspect="1" noTextEdit="1"/>
          </p:cNvSpPr>
          <p:nvPr>
            <p:ph type="sldImg"/>
          </p:nvPr>
        </p:nvSpPr>
        <p:spPr>
          <a:ln/>
        </p:spPr>
      </p:sp>
      <p:sp>
        <p:nvSpPr>
          <p:cNvPr id="84889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988300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1 Slayt Görüntüsü Yer Tutucusu"/>
          <p:cNvSpPr>
            <a:spLocks noGrp="1" noRot="1" noChangeAspect="1" noTextEdit="1"/>
          </p:cNvSpPr>
          <p:nvPr>
            <p:ph type="sldImg"/>
          </p:nvPr>
        </p:nvSpPr>
        <p:spPr>
          <a:ln/>
        </p:spPr>
      </p:sp>
      <p:sp>
        <p:nvSpPr>
          <p:cNvPr id="85299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763628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1 Slayt Görüntüsü Yer Tutucusu"/>
          <p:cNvSpPr>
            <a:spLocks noGrp="1" noRot="1" noChangeAspect="1" noTextEdit="1"/>
          </p:cNvSpPr>
          <p:nvPr>
            <p:ph type="sldImg"/>
          </p:nvPr>
        </p:nvSpPr>
        <p:spPr>
          <a:ln/>
        </p:spPr>
      </p:sp>
      <p:sp>
        <p:nvSpPr>
          <p:cNvPr id="85504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768033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1 Slayt Görüntüsü Yer Tutucusu"/>
          <p:cNvSpPr>
            <a:spLocks noGrp="1" noRot="1" noChangeAspect="1" noTextEdit="1"/>
          </p:cNvSpPr>
          <p:nvPr>
            <p:ph type="sldImg"/>
          </p:nvPr>
        </p:nvSpPr>
        <p:spPr>
          <a:ln/>
        </p:spPr>
      </p:sp>
      <p:sp>
        <p:nvSpPr>
          <p:cNvPr id="85606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900037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1 Slayt Görüntüsü Yer Tutucusu"/>
          <p:cNvSpPr>
            <a:spLocks noGrp="1" noRot="1" noChangeAspect="1" noTextEdit="1"/>
          </p:cNvSpPr>
          <p:nvPr>
            <p:ph type="sldImg"/>
          </p:nvPr>
        </p:nvSpPr>
        <p:spPr>
          <a:ln/>
        </p:spPr>
      </p:sp>
      <p:sp>
        <p:nvSpPr>
          <p:cNvPr id="86016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380758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1 Slayt Görüntüsü Yer Tutucusu"/>
          <p:cNvSpPr>
            <a:spLocks noGrp="1" noRot="1" noChangeAspect="1" noTextEdit="1"/>
          </p:cNvSpPr>
          <p:nvPr>
            <p:ph type="sldImg"/>
          </p:nvPr>
        </p:nvSpPr>
        <p:spPr>
          <a:ln/>
        </p:spPr>
      </p:sp>
      <p:sp>
        <p:nvSpPr>
          <p:cNvPr id="86118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785938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1 Slayt Görüntüsü Yer Tutucusu"/>
          <p:cNvSpPr>
            <a:spLocks noGrp="1" noRot="1" noChangeAspect="1" noTextEdit="1"/>
          </p:cNvSpPr>
          <p:nvPr>
            <p:ph type="sldImg"/>
          </p:nvPr>
        </p:nvSpPr>
        <p:spPr>
          <a:ln/>
        </p:spPr>
      </p:sp>
      <p:sp>
        <p:nvSpPr>
          <p:cNvPr id="86221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332571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1 Slayt Görüntüsü Yer Tutucusu"/>
          <p:cNvSpPr>
            <a:spLocks noGrp="1" noRot="1" noChangeAspect="1" noTextEdit="1"/>
          </p:cNvSpPr>
          <p:nvPr>
            <p:ph type="sldImg"/>
          </p:nvPr>
        </p:nvSpPr>
        <p:spPr>
          <a:ln/>
        </p:spPr>
      </p:sp>
      <p:sp>
        <p:nvSpPr>
          <p:cNvPr id="79155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753372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1 Slayt Görüntüsü Yer Tutucusu"/>
          <p:cNvSpPr>
            <a:spLocks noGrp="1" noRot="1" noChangeAspect="1" noTextEdit="1"/>
          </p:cNvSpPr>
          <p:nvPr>
            <p:ph type="sldImg"/>
          </p:nvPr>
        </p:nvSpPr>
        <p:spPr>
          <a:ln/>
        </p:spPr>
      </p:sp>
      <p:sp>
        <p:nvSpPr>
          <p:cNvPr id="86323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213261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1 Slayt Görüntüsü Yer Tutucusu"/>
          <p:cNvSpPr>
            <a:spLocks noGrp="1" noRot="1" noChangeAspect="1" noTextEdit="1"/>
          </p:cNvSpPr>
          <p:nvPr>
            <p:ph type="sldImg"/>
          </p:nvPr>
        </p:nvSpPr>
        <p:spPr>
          <a:ln/>
        </p:spPr>
      </p:sp>
      <p:sp>
        <p:nvSpPr>
          <p:cNvPr id="86733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548705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7993C96-641A-4E42-A8CE-DABC924D0B47}" type="slidenum">
              <a:rPr lang="tr-TR" sz="1200">
                <a:latin typeface="Arial" pitchFamily="34" charset="0"/>
              </a:rPr>
              <a:pPr algn="r"/>
              <a:t>32</a:t>
            </a:fld>
            <a:endParaRPr lang="tr-TR" sz="1200">
              <a:latin typeface="Arial" pitchFamily="34" charset="0"/>
            </a:endParaRPr>
          </a:p>
        </p:txBody>
      </p:sp>
      <p:sp>
        <p:nvSpPr>
          <p:cNvPr id="891908" name="Rectangle 2"/>
          <p:cNvSpPr>
            <a:spLocks noGrp="1" noRot="1" noChangeAspect="1" noChangeArrowheads="1" noTextEdit="1"/>
          </p:cNvSpPr>
          <p:nvPr>
            <p:ph type="sldImg"/>
          </p:nvPr>
        </p:nvSpPr>
        <p:spPr>
          <a:ln/>
        </p:spPr>
      </p:sp>
      <p:sp>
        <p:nvSpPr>
          <p:cNvPr id="89190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80281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1 Slayt Görüntüsü Yer Tutucusu"/>
          <p:cNvSpPr>
            <a:spLocks noGrp="1" noRot="1" noChangeAspect="1" noTextEdit="1"/>
          </p:cNvSpPr>
          <p:nvPr>
            <p:ph type="sldImg"/>
          </p:nvPr>
        </p:nvSpPr>
        <p:spPr>
          <a:ln/>
        </p:spPr>
      </p:sp>
      <p:sp>
        <p:nvSpPr>
          <p:cNvPr id="89293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501287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1 Slayt Görüntüsü Yer Tutucusu"/>
          <p:cNvSpPr>
            <a:spLocks noGrp="1" noRot="1" noChangeAspect="1" noTextEdit="1"/>
          </p:cNvSpPr>
          <p:nvPr>
            <p:ph type="sldImg"/>
          </p:nvPr>
        </p:nvSpPr>
        <p:spPr>
          <a:ln/>
        </p:spPr>
      </p:sp>
      <p:sp>
        <p:nvSpPr>
          <p:cNvPr id="89395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976284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1 Slayt Görüntüsü Yer Tutucusu"/>
          <p:cNvSpPr>
            <a:spLocks noGrp="1" noRot="1" noChangeAspect="1" noTextEdit="1"/>
          </p:cNvSpPr>
          <p:nvPr>
            <p:ph type="sldImg"/>
          </p:nvPr>
        </p:nvSpPr>
        <p:spPr>
          <a:ln/>
        </p:spPr>
      </p:sp>
      <p:sp>
        <p:nvSpPr>
          <p:cNvPr id="89600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784962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1 Slayt Görüntüsü Yer Tutucusu"/>
          <p:cNvSpPr>
            <a:spLocks noGrp="1" noRot="1" noChangeAspect="1" noTextEdit="1"/>
          </p:cNvSpPr>
          <p:nvPr>
            <p:ph type="sldImg"/>
          </p:nvPr>
        </p:nvSpPr>
        <p:spPr>
          <a:ln/>
        </p:spPr>
      </p:sp>
      <p:sp>
        <p:nvSpPr>
          <p:cNvPr id="89702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3231562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1 Slayt Görüntüsü Yer Tutucusu"/>
          <p:cNvSpPr>
            <a:spLocks noGrp="1" noRot="1" noChangeAspect="1" noTextEdit="1"/>
          </p:cNvSpPr>
          <p:nvPr>
            <p:ph type="sldImg"/>
          </p:nvPr>
        </p:nvSpPr>
        <p:spPr>
          <a:ln/>
        </p:spPr>
      </p:sp>
      <p:sp>
        <p:nvSpPr>
          <p:cNvPr id="89805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616674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1 Slayt Görüntüsü Yer Tutucusu"/>
          <p:cNvSpPr>
            <a:spLocks noGrp="1" noRot="1" noChangeAspect="1" noTextEdit="1"/>
          </p:cNvSpPr>
          <p:nvPr>
            <p:ph type="sldImg"/>
          </p:nvPr>
        </p:nvSpPr>
        <p:spPr>
          <a:ln/>
        </p:spPr>
      </p:sp>
      <p:sp>
        <p:nvSpPr>
          <p:cNvPr id="90726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0714089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1 Slayt Görüntüsü Yer Tutucusu"/>
          <p:cNvSpPr>
            <a:spLocks noGrp="1" noRot="1" noChangeAspect="1" noTextEdit="1"/>
          </p:cNvSpPr>
          <p:nvPr>
            <p:ph type="sldImg"/>
          </p:nvPr>
        </p:nvSpPr>
        <p:spPr>
          <a:ln/>
        </p:spPr>
      </p:sp>
      <p:sp>
        <p:nvSpPr>
          <p:cNvPr id="90829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973410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1 Slayt Görüntüsü Yer Tutucusu"/>
          <p:cNvSpPr>
            <a:spLocks noGrp="1" noRot="1" noChangeAspect="1" noTextEdit="1"/>
          </p:cNvSpPr>
          <p:nvPr>
            <p:ph type="sldImg"/>
          </p:nvPr>
        </p:nvSpPr>
        <p:spPr>
          <a:ln/>
        </p:spPr>
      </p:sp>
      <p:sp>
        <p:nvSpPr>
          <p:cNvPr id="79360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10968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1 Slayt Görüntüsü Yer Tutucusu"/>
          <p:cNvSpPr>
            <a:spLocks noGrp="1" noRot="1" noChangeAspect="1" noTextEdit="1"/>
          </p:cNvSpPr>
          <p:nvPr>
            <p:ph type="sldImg"/>
          </p:nvPr>
        </p:nvSpPr>
        <p:spPr>
          <a:ln/>
        </p:spPr>
      </p:sp>
      <p:sp>
        <p:nvSpPr>
          <p:cNvPr id="91136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5546139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1 Slayt Görüntüsü Yer Tutucusu"/>
          <p:cNvSpPr>
            <a:spLocks noGrp="1" noRot="1" noChangeAspect="1" noTextEdit="1"/>
          </p:cNvSpPr>
          <p:nvPr>
            <p:ph type="sldImg"/>
          </p:nvPr>
        </p:nvSpPr>
        <p:spPr>
          <a:ln/>
        </p:spPr>
      </p:sp>
      <p:sp>
        <p:nvSpPr>
          <p:cNvPr id="91341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932604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1 Slayt Görüntüsü Yer Tutucusu"/>
          <p:cNvSpPr>
            <a:spLocks noGrp="1" noRot="1" noChangeAspect="1" noTextEdit="1"/>
          </p:cNvSpPr>
          <p:nvPr>
            <p:ph type="sldImg"/>
          </p:nvPr>
        </p:nvSpPr>
        <p:spPr>
          <a:ln/>
        </p:spPr>
      </p:sp>
      <p:sp>
        <p:nvSpPr>
          <p:cNvPr id="91648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5408414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1 Slayt Görüntüsü Yer Tutucusu"/>
          <p:cNvSpPr>
            <a:spLocks noGrp="1" noRot="1" noChangeAspect="1" noTextEdit="1"/>
          </p:cNvSpPr>
          <p:nvPr>
            <p:ph type="sldImg"/>
          </p:nvPr>
        </p:nvSpPr>
        <p:spPr>
          <a:ln/>
        </p:spPr>
      </p:sp>
      <p:sp>
        <p:nvSpPr>
          <p:cNvPr id="91750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5687602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1 Slayt Görüntüsü Yer Tutucusu"/>
          <p:cNvSpPr>
            <a:spLocks noGrp="1" noRot="1" noChangeAspect="1" noTextEdit="1"/>
          </p:cNvSpPr>
          <p:nvPr>
            <p:ph type="sldImg"/>
          </p:nvPr>
        </p:nvSpPr>
        <p:spPr>
          <a:ln/>
        </p:spPr>
      </p:sp>
      <p:sp>
        <p:nvSpPr>
          <p:cNvPr id="92057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4630217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1 Slayt Görüntüsü Yer Tutucusu"/>
          <p:cNvSpPr>
            <a:spLocks noGrp="1" noRot="1" noChangeAspect="1" noTextEdit="1"/>
          </p:cNvSpPr>
          <p:nvPr>
            <p:ph type="sldImg"/>
          </p:nvPr>
        </p:nvSpPr>
        <p:spPr>
          <a:ln/>
        </p:spPr>
      </p:sp>
      <p:sp>
        <p:nvSpPr>
          <p:cNvPr id="92365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063153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1 Slayt Görüntüsü Yer Tutucusu"/>
          <p:cNvSpPr>
            <a:spLocks noGrp="1" noRot="1" noChangeAspect="1" noTextEdit="1"/>
          </p:cNvSpPr>
          <p:nvPr>
            <p:ph type="sldImg"/>
          </p:nvPr>
        </p:nvSpPr>
        <p:spPr>
          <a:ln/>
        </p:spPr>
      </p:sp>
      <p:sp>
        <p:nvSpPr>
          <p:cNvPr id="92467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0761587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1 Slayt Görüntüsü Yer Tutucusu"/>
          <p:cNvSpPr>
            <a:spLocks noGrp="1" noRot="1" noChangeAspect="1" noTextEdit="1"/>
          </p:cNvSpPr>
          <p:nvPr>
            <p:ph type="sldImg"/>
          </p:nvPr>
        </p:nvSpPr>
        <p:spPr>
          <a:ln/>
        </p:spPr>
      </p:sp>
      <p:sp>
        <p:nvSpPr>
          <p:cNvPr id="92569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3171576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1 Slayt Görüntüsü Yer Tutucusu"/>
          <p:cNvSpPr>
            <a:spLocks noGrp="1" noRot="1" noChangeAspect="1" noTextEdit="1"/>
          </p:cNvSpPr>
          <p:nvPr>
            <p:ph type="sldImg"/>
          </p:nvPr>
        </p:nvSpPr>
        <p:spPr>
          <a:ln/>
        </p:spPr>
      </p:sp>
      <p:sp>
        <p:nvSpPr>
          <p:cNvPr id="92979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7085453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1 Slayt Görüntüsü Yer Tutucusu"/>
          <p:cNvSpPr>
            <a:spLocks noGrp="1" noRot="1" noChangeAspect="1" noTextEdit="1"/>
          </p:cNvSpPr>
          <p:nvPr>
            <p:ph type="sldImg"/>
          </p:nvPr>
        </p:nvSpPr>
        <p:spPr>
          <a:ln/>
        </p:spPr>
      </p:sp>
      <p:sp>
        <p:nvSpPr>
          <p:cNvPr id="92774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916766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1 Slayt Görüntüsü Yer Tutucusu"/>
          <p:cNvSpPr>
            <a:spLocks noGrp="1" noRot="1" noChangeAspect="1" noTextEdit="1"/>
          </p:cNvSpPr>
          <p:nvPr>
            <p:ph type="sldImg"/>
          </p:nvPr>
        </p:nvSpPr>
        <p:spPr>
          <a:ln/>
        </p:spPr>
      </p:sp>
      <p:sp>
        <p:nvSpPr>
          <p:cNvPr id="79462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1316979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1 Slayt Görüntüsü Yer Tutucusu"/>
          <p:cNvSpPr>
            <a:spLocks noGrp="1" noRot="1" noChangeAspect="1" noTextEdit="1"/>
          </p:cNvSpPr>
          <p:nvPr>
            <p:ph type="sldImg"/>
          </p:nvPr>
        </p:nvSpPr>
        <p:spPr>
          <a:ln/>
        </p:spPr>
      </p:sp>
      <p:sp>
        <p:nvSpPr>
          <p:cNvPr id="93389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8727363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1 Slayt Görüntüsü Yer Tutucusu"/>
          <p:cNvSpPr>
            <a:spLocks noGrp="1" noRot="1" noChangeAspect="1" noTextEdit="1"/>
          </p:cNvSpPr>
          <p:nvPr>
            <p:ph type="sldImg"/>
          </p:nvPr>
        </p:nvSpPr>
        <p:spPr>
          <a:ln/>
        </p:spPr>
      </p:sp>
      <p:sp>
        <p:nvSpPr>
          <p:cNvPr id="94617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2752313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1 Slayt Görüntüsü Yer Tutucusu"/>
          <p:cNvSpPr>
            <a:spLocks noGrp="1" noRot="1" noChangeAspect="1" noTextEdit="1"/>
          </p:cNvSpPr>
          <p:nvPr>
            <p:ph type="sldImg"/>
          </p:nvPr>
        </p:nvSpPr>
        <p:spPr>
          <a:ln/>
        </p:spPr>
      </p:sp>
      <p:sp>
        <p:nvSpPr>
          <p:cNvPr id="94720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8195650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1 Slayt Görüntüsü Yer Tutucusu"/>
          <p:cNvSpPr>
            <a:spLocks noGrp="1" noRot="1" noChangeAspect="1" noTextEdit="1"/>
          </p:cNvSpPr>
          <p:nvPr>
            <p:ph type="sldImg"/>
          </p:nvPr>
        </p:nvSpPr>
        <p:spPr>
          <a:ln/>
        </p:spPr>
      </p:sp>
      <p:sp>
        <p:nvSpPr>
          <p:cNvPr id="95232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64591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1 Slayt Görüntüsü Yer Tutucusu"/>
          <p:cNvSpPr>
            <a:spLocks noGrp="1" noRot="1" noChangeAspect="1" noTextEdit="1"/>
          </p:cNvSpPr>
          <p:nvPr>
            <p:ph type="sldImg"/>
          </p:nvPr>
        </p:nvSpPr>
        <p:spPr>
          <a:ln/>
        </p:spPr>
      </p:sp>
      <p:sp>
        <p:nvSpPr>
          <p:cNvPr id="95437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534878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1 Slayt Görüntüsü Yer Tutucusu"/>
          <p:cNvSpPr>
            <a:spLocks noGrp="1" noRot="1" noChangeAspect="1" noTextEdit="1"/>
          </p:cNvSpPr>
          <p:nvPr>
            <p:ph type="sldImg"/>
          </p:nvPr>
        </p:nvSpPr>
        <p:spPr>
          <a:ln/>
        </p:spPr>
      </p:sp>
      <p:sp>
        <p:nvSpPr>
          <p:cNvPr id="106496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8645214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1 Slayt Görüntüsü Yer Tutucusu"/>
          <p:cNvSpPr>
            <a:spLocks noGrp="1" noRot="1" noChangeAspect="1" noTextEdit="1"/>
          </p:cNvSpPr>
          <p:nvPr>
            <p:ph type="sldImg"/>
          </p:nvPr>
        </p:nvSpPr>
        <p:spPr>
          <a:ln/>
        </p:spPr>
      </p:sp>
      <p:sp>
        <p:nvSpPr>
          <p:cNvPr id="106701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3429544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1 Slayt Görüntüsü Yer Tutucusu"/>
          <p:cNvSpPr>
            <a:spLocks noGrp="1" noRot="1" noChangeAspect="1" noTextEdit="1"/>
          </p:cNvSpPr>
          <p:nvPr>
            <p:ph type="sldImg"/>
          </p:nvPr>
        </p:nvSpPr>
        <p:spPr>
          <a:ln/>
        </p:spPr>
      </p:sp>
      <p:sp>
        <p:nvSpPr>
          <p:cNvPr id="106803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1266454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7" name="Rectangle 2"/>
          <p:cNvSpPr>
            <a:spLocks noChangeArrowheads="1"/>
          </p:cNvSpPr>
          <p:nvPr/>
        </p:nvSpPr>
        <p:spPr bwMode="auto">
          <a:xfrm>
            <a:off x="3886200" y="0"/>
            <a:ext cx="2971800" cy="455613"/>
          </a:xfrm>
          <a:prstGeom prst="rect">
            <a:avLst/>
          </a:prstGeom>
          <a:noFill/>
          <a:ln w="9525">
            <a:noFill/>
            <a:miter lim="800000"/>
            <a:headEnd/>
            <a:tailEnd/>
          </a:ln>
        </p:spPr>
        <p:txBody>
          <a:bodyPr lIns="19050" tIns="0" rIns="19050" bIns="0"/>
          <a:lstStyle/>
          <a:p>
            <a:pPr algn="r" eaLnBrk="0" hangingPunct="0"/>
            <a:r>
              <a:rPr lang="en-US" sz="1000" i="1">
                <a:latin typeface="Arial" pitchFamily="34" charset="0"/>
              </a:rPr>
              <a:t>07/16/96</a:t>
            </a:r>
          </a:p>
        </p:txBody>
      </p:sp>
      <p:sp>
        <p:nvSpPr>
          <p:cNvPr id="107622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i="1">
                <a:latin typeface="Arial" pitchFamily="34" charset="0"/>
              </a:rPr>
              <a:t>8##</a:t>
            </a:r>
          </a:p>
        </p:txBody>
      </p:sp>
      <p:sp>
        <p:nvSpPr>
          <p:cNvPr id="1076229" name="Rectangle 4"/>
          <p:cNvSpPr>
            <a:spLocks noChangeArrowheads="1"/>
          </p:cNvSpPr>
          <p:nvPr/>
        </p:nvSpPr>
        <p:spPr bwMode="auto">
          <a:xfrm>
            <a:off x="0" y="8686800"/>
            <a:ext cx="2971800" cy="457200"/>
          </a:xfrm>
          <a:prstGeom prst="rect">
            <a:avLst/>
          </a:prstGeom>
          <a:noFill/>
          <a:ln w="9525">
            <a:noFill/>
            <a:miter lim="800000"/>
            <a:headEnd/>
            <a:tailEnd/>
          </a:ln>
        </p:spPr>
        <p:txBody>
          <a:bodyPr lIns="19050" tIns="0" rIns="19050" bIns="0" anchor="b"/>
          <a:lstStyle/>
          <a:p>
            <a:pPr eaLnBrk="0" hangingPunct="0"/>
            <a:r>
              <a:rPr lang="en-US" sz="1000" i="1">
                <a:latin typeface="Arial" pitchFamily="34" charset="0"/>
              </a:rPr>
              <a:t>*</a:t>
            </a:r>
          </a:p>
        </p:txBody>
      </p:sp>
      <p:sp>
        <p:nvSpPr>
          <p:cNvPr id="1076230" name="Rectangle 5"/>
          <p:cNvSpPr>
            <a:spLocks noChangeArrowheads="1"/>
          </p:cNvSpPr>
          <p:nvPr/>
        </p:nvSpPr>
        <p:spPr bwMode="auto">
          <a:xfrm>
            <a:off x="0" y="0"/>
            <a:ext cx="2971800" cy="455613"/>
          </a:xfrm>
          <a:prstGeom prst="rect">
            <a:avLst/>
          </a:prstGeom>
          <a:noFill/>
          <a:ln w="9525">
            <a:noFill/>
            <a:miter lim="800000"/>
            <a:headEnd/>
            <a:tailEnd/>
          </a:ln>
        </p:spPr>
        <p:txBody>
          <a:bodyPr lIns="19050" tIns="0" rIns="19050" bIns="0"/>
          <a:lstStyle/>
          <a:p>
            <a:pPr eaLnBrk="0" hangingPunct="0"/>
            <a:r>
              <a:rPr lang="en-US" sz="1000" i="1">
                <a:latin typeface="Arial" pitchFamily="34" charset="0"/>
              </a:rPr>
              <a:t>*</a:t>
            </a:r>
          </a:p>
        </p:txBody>
      </p:sp>
      <p:sp>
        <p:nvSpPr>
          <p:cNvPr id="1076231" name="Rectangle 6"/>
          <p:cNvSpPr>
            <a:spLocks noGrp="1" noRot="1" noChangeAspect="1" noChangeArrowheads="1" noTextEdit="1"/>
          </p:cNvSpPr>
          <p:nvPr>
            <p:ph type="sldImg"/>
          </p:nvPr>
        </p:nvSpPr>
        <p:spPr>
          <a:xfrm>
            <a:off x="1150938" y="692150"/>
            <a:ext cx="4556125" cy="3416300"/>
          </a:xfrm>
          <a:solidFill>
            <a:schemeClr val="accent1"/>
          </a:solidFill>
          <a:ln w="12700" cap="flat">
            <a:solidFill>
              <a:schemeClr val="tx1"/>
            </a:solidFill>
          </a:ln>
        </p:spPr>
      </p:sp>
      <p:sp>
        <p:nvSpPr>
          <p:cNvPr id="1076232" name="Rectangle 7"/>
          <p:cNvSpPr>
            <a:spLocks noGrp="1" noChangeArrowheads="1"/>
          </p:cNvSpPr>
          <p:nvPr>
            <p:ph type="body" idx="1"/>
          </p:nvPr>
        </p:nvSpPr>
        <p:spPr>
          <a:xfrm>
            <a:off x="914400" y="4343400"/>
            <a:ext cx="5029200" cy="4113213"/>
          </a:xfrm>
          <a:noFill/>
          <a:ln/>
        </p:spPr>
        <p:txBody>
          <a:bodyPr lIns="90488" tIns="44450" rIns="90488" bIns="44450"/>
          <a:lstStyle/>
          <a:p>
            <a:pPr eaLnBrk="1" hangingPunct="1"/>
            <a:endParaRPr lang="tr-TR" smtClean="0"/>
          </a:p>
        </p:txBody>
      </p:sp>
    </p:spTree>
    <p:extLst>
      <p:ext uri="{BB962C8B-B14F-4D97-AF65-F5344CB8AC3E}">
        <p14:creationId xmlns:p14="http://schemas.microsoft.com/office/powerpoint/2010/main" val="13568696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1 Slayt Görüntüsü Yer Tutucusu"/>
          <p:cNvSpPr>
            <a:spLocks noGrp="1" noRot="1" noChangeAspect="1" noTextEdit="1"/>
          </p:cNvSpPr>
          <p:nvPr>
            <p:ph type="sldImg"/>
          </p:nvPr>
        </p:nvSpPr>
        <p:spPr>
          <a:ln/>
        </p:spPr>
      </p:sp>
      <p:sp>
        <p:nvSpPr>
          <p:cNvPr id="109363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78652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1 Slayt Görüntüsü Yer Tutucusu"/>
          <p:cNvSpPr>
            <a:spLocks noGrp="1" noRot="1" noChangeAspect="1" noTextEdit="1"/>
          </p:cNvSpPr>
          <p:nvPr>
            <p:ph type="sldImg"/>
          </p:nvPr>
        </p:nvSpPr>
        <p:spPr>
          <a:ln/>
        </p:spPr>
      </p:sp>
      <p:sp>
        <p:nvSpPr>
          <p:cNvPr id="79565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7290576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1 Slayt Görüntüsü Yer Tutucusu"/>
          <p:cNvSpPr>
            <a:spLocks noGrp="1" noRot="1" noChangeAspect="1" noTextEdit="1"/>
          </p:cNvSpPr>
          <p:nvPr>
            <p:ph type="sldImg"/>
          </p:nvPr>
        </p:nvSpPr>
        <p:spPr>
          <a:ln/>
        </p:spPr>
      </p:sp>
      <p:sp>
        <p:nvSpPr>
          <p:cNvPr id="108339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182168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1 Slayt Görüntüsü Yer Tutucusu"/>
          <p:cNvSpPr>
            <a:spLocks noGrp="1" noRot="1" noChangeAspect="1" noTextEdit="1"/>
          </p:cNvSpPr>
          <p:nvPr>
            <p:ph type="sldImg"/>
          </p:nvPr>
        </p:nvSpPr>
        <p:spPr>
          <a:ln/>
        </p:spPr>
      </p:sp>
      <p:sp>
        <p:nvSpPr>
          <p:cNvPr id="79667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240350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1 Slayt Görüntüsü Yer Tutucusu"/>
          <p:cNvSpPr>
            <a:spLocks noGrp="1" noRot="1" noChangeAspect="1" noTextEdit="1"/>
          </p:cNvSpPr>
          <p:nvPr>
            <p:ph type="sldImg"/>
          </p:nvPr>
        </p:nvSpPr>
        <p:spPr>
          <a:ln/>
        </p:spPr>
      </p:sp>
      <p:sp>
        <p:nvSpPr>
          <p:cNvPr id="79769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016440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1 Slayt Görüntüsü Yer Tutucusu"/>
          <p:cNvSpPr>
            <a:spLocks noGrp="1" noRot="1" noChangeAspect="1" noTextEdit="1"/>
          </p:cNvSpPr>
          <p:nvPr>
            <p:ph type="sldImg"/>
          </p:nvPr>
        </p:nvSpPr>
        <p:spPr>
          <a:ln/>
        </p:spPr>
      </p:sp>
      <p:sp>
        <p:nvSpPr>
          <p:cNvPr id="79872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37313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A2EDB42A-90B0-4862-AF96-7C40C8246434}" type="datetime1">
              <a:rPr lang="tr-TR" smtClean="0"/>
              <a:pPr/>
              <a:t>23.1.2016</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r>
              <a:rPr lang="tr-TR" smtClean="0"/>
              <a:t>Bu sunum Elazığ İl Milli Eğitim Müdürlüğü adına hazırlanmıştır.Hiçbir şekilde ticari amaç için kullanılamaz.    (Süleyman ABA - C Sınıfı İSG Uzmanı)</a:t>
            </a:r>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A3C3FF4-D86C-41C0-936B-20AAB09714EF}" type="datetime1">
              <a:rPr lang="tr-TR" smtClean="0"/>
              <a:pPr/>
              <a:t>23.1.2016</a:t>
            </a:fld>
            <a:endParaRPr lang="tr-TR"/>
          </a:p>
        </p:txBody>
      </p:sp>
      <p:sp>
        <p:nvSpPr>
          <p:cNvPr id="5" name="4 Altbilgi Yer Tutucusu"/>
          <p:cNvSpPr>
            <a:spLocks noGrp="1"/>
          </p:cNvSpPr>
          <p:nvPr>
            <p:ph type="ftr" sz="quarter" idx="11"/>
          </p:nvPr>
        </p:nvSpPr>
        <p:spPr/>
        <p:txBody>
          <a:bodyPr/>
          <a:lstStyle/>
          <a:p>
            <a:r>
              <a:rPr lang="tr-TR" smtClean="0"/>
              <a:t>Bu sunum Elazığ İl Milli Eğitim Müdürlüğü adına hazırlanmıştır.Hiçbir şekilde ticari amaç için kullanılamaz.    (Süleyman ABA - C Sınıfı İSG Uzmanı)</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5D343A2-E895-4FE1-AC49-0BB51A1F7000}" type="datetime1">
              <a:rPr lang="tr-TR" smtClean="0"/>
              <a:pPr/>
              <a:t>23.1.2016</a:t>
            </a:fld>
            <a:endParaRPr lang="tr-TR"/>
          </a:p>
        </p:txBody>
      </p:sp>
      <p:sp>
        <p:nvSpPr>
          <p:cNvPr id="5" name="4 Altbilgi Yer Tutucusu"/>
          <p:cNvSpPr>
            <a:spLocks noGrp="1"/>
          </p:cNvSpPr>
          <p:nvPr>
            <p:ph type="ftr" sz="quarter" idx="11"/>
          </p:nvPr>
        </p:nvSpPr>
        <p:spPr/>
        <p:txBody>
          <a:bodyPr/>
          <a:lstStyle/>
          <a:p>
            <a:r>
              <a:rPr lang="tr-TR" smtClean="0"/>
              <a:t>Bu sunum Elazığ İl Milli Eğitim Müdürlüğü adına hazırlanmıştır.Hiçbir şekilde ticari amaç için kullanılamaz.    (Süleyman ABA - C Sınıfı İSG Uzmanı)</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7813"/>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914400" y="1600200"/>
            <a:ext cx="38100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876800" y="1600200"/>
            <a:ext cx="3810000" cy="4530725"/>
          </a:xfrm>
        </p:spPr>
        <p:txBody>
          <a:bodyPr/>
          <a:lstStyle/>
          <a:p>
            <a:pPr lvl="0"/>
            <a:endParaRPr lang="tr-TR" noProof="0" smtClean="0"/>
          </a:p>
        </p:txBody>
      </p:sp>
      <p:sp>
        <p:nvSpPr>
          <p:cNvPr id="5" name="Rectangle 9"/>
          <p:cNvSpPr>
            <a:spLocks noGrp="1" noChangeArrowheads="1"/>
          </p:cNvSpPr>
          <p:nvPr>
            <p:ph type="dt" sz="half" idx="10"/>
          </p:nvPr>
        </p:nvSpPr>
        <p:spPr>
          <a:ln/>
        </p:spPr>
        <p:txBody>
          <a:bodyPr/>
          <a:lstStyle>
            <a:lvl1pPr>
              <a:defRPr/>
            </a:lvl1pPr>
          </a:lstStyle>
          <a:p>
            <a:pPr>
              <a:defRPr/>
            </a:pPr>
            <a:fld id="{406885DB-8CD0-4CCD-8C37-68934C0E20A1}" type="datetime1">
              <a:rPr lang="tr-TR" smtClean="0"/>
              <a:pPr>
                <a:defRPr/>
              </a:pPr>
              <a:t>23.1.2016</a:t>
            </a:fld>
            <a:endParaRPr lang="tr-TR"/>
          </a:p>
        </p:txBody>
      </p:sp>
      <p:sp>
        <p:nvSpPr>
          <p:cNvPr id="6" name="Rectangle 10"/>
          <p:cNvSpPr>
            <a:spLocks noGrp="1" noChangeArrowheads="1"/>
          </p:cNvSpPr>
          <p:nvPr>
            <p:ph type="ftr" sz="quarter" idx="11"/>
          </p:nvPr>
        </p:nvSpPr>
        <p:spPr>
          <a:ln/>
        </p:spPr>
        <p:txBody>
          <a:bodyPr/>
          <a:lstStyle>
            <a:lvl1pPr>
              <a:defRPr/>
            </a:lvl1pPr>
          </a:lstStyle>
          <a:p>
            <a:pPr>
              <a:defRPr/>
            </a:pPr>
            <a:r>
              <a:rPr lang="tr-TR" smtClean="0"/>
              <a:t>Bu sunum Elazığ İl Milli Eğitim Müdürlüğü adına hazırlanmıştır.Hiçbir şekilde ticari amaç için kullanılamaz.    (Süleyman ABA - C Sınıfı İSG Uzmanı)</a:t>
            </a:r>
            <a:endParaRPr lang="tr-TR"/>
          </a:p>
        </p:txBody>
      </p:sp>
      <p:sp>
        <p:nvSpPr>
          <p:cNvPr id="7" name="Rectangle 11"/>
          <p:cNvSpPr>
            <a:spLocks noGrp="1" noChangeArrowheads="1"/>
          </p:cNvSpPr>
          <p:nvPr>
            <p:ph type="sldNum" sz="quarter" idx="12"/>
          </p:nvPr>
        </p:nvSpPr>
        <p:spPr>
          <a:ln/>
        </p:spPr>
        <p:txBody>
          <a:bodyPr/>
          <a:lstStyle>
            <a:lvl1pPr>
              <a:defRPr/>
            </a:lvl1pPr>
          </a:lstStyle>
          <a:p>
            <a:pPr>
              <a:defRPr/>
            </a:pPr>
            <a:fld id="{38DA3E6A-39DA-4834-9D61-93FA6AF88079}" type="slidenum">
              <a:rPr lang="tr-TR"/>
              <a:pPr>
                <a:defRPr/>
              </a:pPr>
              <a:t>‹#›</a:t>
            </a:fld>
            <a:endParaRPr lang="tr-TR"/>
          </a:p>
        </p:txBody>
      </p:sp>
    </p:spTree>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65711B8D-CCD5-4521-8BE9-867F4B64B3E9}" type="datetime1">
              <a:rPr lang="tr-TR" smtClean="0"/>
              <a:pPr/>
              <a:t>23.1.2016</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r>
              <a:rPr lang="tr-TR" smtClean="0"/>
              <a:t>Bu sunum Elazığ İl Milli Eğitim Müdürlüğü adına hazırlanmıştır.Hiçbir şekilde ticari amaç için kullanılamaz.    (Süleyman ABA - C Sınıfı İSG Uzmanı)</a:t>
            </a: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27CCA122-7298-43DA-9F14-CD29E003611F}" type="datetime1">
              <a:rPr lang="tr-TR" smtClean="0"/>
              <a:pPr/>
              <a:t>23.1.2016</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r>
              <a:rPr lang="tr-TR" smtClean="0"/>
              <a:t>Bu sunum Elazığ İl Milli Eğitim Müdürlüğü adına hazırlanmıştır.Hiçbir şekilde ticari amaç için kullanılamaz.    (Süleyman ABA - C Sınıfı İSG Uzmanı)</a:t>
            </a:r>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670E30F3-C4C9-4631-837D-0628A15EB949}" type="datetime1">
              <a:rPr lang="tr-TR" smtClean="0"/>
              <a:pPr/>
              <a:t>23.1.2016</a:t>
            </a:fld>
            <a:endParaRPr lang="tr-TR"/>
          </a:p>
        </p:txBody>
      </p:sp>
      <p:sp>
        <p:nvSpPr>
          <p:cNvPr id="6" name="5 Altbilgi Yer Tutucusu"/>
          <p:cNvSpPr>
            <a:spLocks noGrp="1"/>
          </p:cNvSpPr>
          <p:nvPr>
            <p:ph type="ftr" sz="quarter" idx="11"/>
          </p:nvPr>
        </p:nvSpPr>
        <p:spPr/>
        <p:txBody>
          <a:bodyPr/>
          <a:lstStyle/>
          <a:p>
            <a:r>
              <a:rPr lang="tr-TR" smtClean="0"/>
              <a:t>Bu sunum Elazığ İl Milli Eğitim Müdürlüğü adına hazırlanmıştır.Hiçbir şekilde ticari amaç için kullanılamaz.    (Süleyman ABA - C Sınıfı İSG Uzmanı)</a:t>
            </a:r>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1ABADA38-4B0B-4452-AAF4-6C34C35B94E0}" type="datetime1">
              <a:rPr lang="tr-TR" smtClean="0"/>
              <a:pPr/>
              <a:t>23.1.2016</a:t>
            </a:fld>
            <a:endParaRPr lang="tr-TR"/>
          </a:p>
        </p:txBody>
      </p:sp>
      <p:sp>
        <p:nvSpPr>
          <p:cNvPr id="8" name="7 Altbilgi Yer Tutucusu"/>
          <p:cNvSpPr>
            <a:spLocks noGrp="1"/>
          </p:cNvSpPr>
          <p:nvPr>
            <p:ph type="ftr" sz="quarter" idx="11"/>
          </p:nvPr>
        </p:nvSpPr>
        <p:spPr/>
        <p:txBody>
          <a:bodyPr/>
          <a:lstStyle/>
          <a:p>
            <a:r>
              <a:rPr lang="tr-TR" smtClean="0"/>
              <a:t>Bu sunum Elazığ İl Milli Eğitim Müdürlüğü adına hazırlanmıştır.Hiçbir şekilde ticari amaç için kullanılamaz.    (Süleyman ABA - C Sınıfı İSG Uzmanı)</a:t>
            </a:r>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54D0B0CB-1F60-4BE8-A1F3-AF2068125CD5}" type="datetime1">
              <a:rPr lang="tr-TR" smtClean="0"/>
              <a:pPr/>
              <a:t>23.1.2016</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r>
              <a:rPr lang="tr-TR" smtClean="0"/>
              <a:t>Bu sunum Elazığ İl Milli Eğitim Müdürlüğü adına hazırlanmıştır.Hiçbir şekilde ticari amaç için kullanılamaz.    (Süleyman ABA - C Sınıfı İSG Uzmanı)</a:t>
            </a: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C66DD53-B208-4383-BA9B-62F3EB271BB5}" type="datetime1">
              <a:rPr lang="tr-TR" smtClean="0"/>
              <a:pPr/>
              <a:t>23.1.2016</a:t>
            </a:fld>
            <a:endParaRPr lang="tr-TR"/>
          </a:p>
        </p:txBody>
      </p:sp>
      <p:sp>
        <p:nvSpPr>
          <p:cNvPr id="3" name="2 Altbilgi Yer Tutucusu"/>
          <p:cNvSpPr>
            <a:spLocks noGrp="1"/>
          </p:cNvSpPr>
          <p:nvPr>
            <p:ph type="ftr" sz="quarter" idx="11"/>
          </p:nvPr>
        </p:nvSpPr>
        <p:spPr/>
        <p:txBody>
          <a:bodyPr/>
          <a:lstStyle/>
          <a:p>
            <a:r>
              <a:rPr lang="tr-TR" smtClean="0"/>
              <a:t>Bu sunum Elazığ İl Milli Eğitim Müdürlüğü adına hazırlanmıştır.Hiçbir şekilde ticari amaç için kullanılamaz.    (Süleyman ABA - C Sınıfı İSG Uzmanı)</a:t>
            </a:r>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025A9896-3FCB-4A11-8F86-C7CABCC422C7}" type="datetime1">
              <a:rPr lang="tr-TR" smtClean="0"/>
              <a:pPr/>
              <a:t>23.1.2016</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r>
              <a:rPr lang="tr-TR" smtClean="0"/>
              <a:t>Bu sunum Elazığ İl Milli Eğitim Müdürlüğü adına hazırlanmıştır.Hiçbir şekilde ticari amaç için kullanılamaz.    (Süleyman ABA - C Sınıfı İSG Uzmanı)</a:t>
            </a:r>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13D7E5FC-B271-4F01-AF18-8003201F29B9}" type="datetime1">
              <a:rPr lang="tr-TR" smtClean="0"/>
              <a:pPr/>
              <a:t>23.1.2016</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r>
              <a:rPr lang="tr-TR" smtClean="0"/>
              <a:t>Bu sunum Elazığ İl Milli Eğitim Müdürlüğü adına hazırlanmıştır.Hiçbir şekilde ticari amaç için kullanılamaz.    (Süleyman ABA - C Sınıfı İSG Uzmanı)</a:t>
            </a: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0B9AC07-973E-4E19-90BA-0010DB2CD63F}" type="datetime1">
              <a:rPr lang="tr-TR" smtClean="0"/>
              <a:pPr/>
              <a:t>23.1.2016</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tr-TR" smtClean="0"/>
              <a:t>Bu sunum Elazığ İl Milli Eğitim Müdürlüğü adına hazırlanmıştır.Hiçbir şekilde ticari amaç için kullanılamaz.    (Süleyman ABA - C Sınıfı İSG Uzmanı)</a:t>
            </a:r>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10" r:id="rId12"/>
  </p:sldLayoutIdLst>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P-17.AVI" TargetMode="Externa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8.wmf"/><Relationship Id="rId5" Type="http://schemas.openxmlformats.org/officeDocument/2006/relationships/oleObject" Target="../embeddings/oleObject1.bin"/><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8.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0.pn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wm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37.wmf"/><Relationship Id="rId4" Type="http://schemas.openxmlformats.org/officeDocument/2006/relationships/image" Target="../media/image36.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hyperlink" Target="http://images.google.com.tr/imgres?imgurl=http://foto.ekolay.net/images/galeri2/galeri_2096/%5b1%5d2912008115550_2096.jpg&amp;imgrefurl=http://www.rojamedya.org/kariyer-dunyasi-kisisel-gelisim/122490-saglikli-bir-ofise-sahip-misiniz.html&amp;usg=__QEjwzaBR6x9ltlY-GXqGFHHd-2w=&amp;h=292&amp;w=291&amp;sz=13&amp;hl=tr&amp;start=15&amp;um=1&amp;tbnid=blH3vf3Br2XKSM:&amp;tbnh=115&amp;tbnw=115&amp;prev=/images?q=i%C5%9Fyeri+ayd%C4%B1nlatma&amp;hl=tr&amp;rlz=1R2SUNA_enTR334&amp;um=1" TargetMode="External"/><Relationship Id="rId4" Type="http://schemas.openxmlformats.org/officeDocument/2006/relationships/image" Target="../media/image42.jpeg"/></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5.wmf"/><Relationship Id="rId4" Type="http://schemas.openxmlformats.org/officeDocument/2006/relationships/oleObject" Target="../embeddings/oleObject3.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www.ins.com.tr/urunler/elektrik_zararli_maddeler/n278.gi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Resim2-1"/>
          <p:cNvPicPr>
            <a:picLocks noChangeAspect="1" noChangeArrowheads="1"/>
          </p:cNvPicPr>
          <p:nvPr/>
        </p:nvPicPr>
        <p:blipFill>
          <a:blip r:embed="rId3" cstate="print"/>
          <a:srcRect/>
          <a:stretch>
            <a:fillRect/>
          </a:stretch>
        </p:blipFill>
        <p:spPr bwMode="auto">
          <a:xfrm>
            <a:off x="179388" y="0"/>
            <a:ext cx="9144000" cy="6858000"/>
          </a:xfrm>
          <a:prstGeom prst="rect">
            <a:avLst/>
          </a:prstGeom>
          <a:noFill/>
          <a:ln w="9525">
            <a:noFill/>
            <a:miter lim="800000"/>
            <a:headEnd/>
            <a:tailEnd/>
          </a:ln>
        </p:spPr>
      </p:pic>
      <p:sp>
        <p:nvSpPr>
          <p:cNvPr id="4" name="Text Box 3"/>
          <p:cNvSpPr txBox="1">
            <a:spLocks noChangeArrowheads="1"/>
          </p:cNvSpPr>
          <p:nvPr/>
        </p:nvSpPr>
        <p:spPr bwMode="auto">
          <a:xfrm>
            <a:off x="755576" y="620688"/>
            <a:ext cx="8064500" cy="1077218"/>
          </a:xfrm>
          <a:prstGeom prst="rect">
            <a:avLst/>
          </a:prstGeom>
          <a:noFill/>
          <a:ln w="9525">
            <a:noFill/>
            <a:miter lim="800000"/>
            <a:headEnd/>
            <a:tailEnd/>
          </a:ln>
        </p:spPr>
        <p:txBody>
          <a:bodyPr>
            <a:spAutoFit/>
          </a:bodyPr>
          <a:lstStyle/>
          <a:p>
            <a:pPr algn="ctr">
              <a:spcBef>
                <a:spcPct val="50000"/>
              </a:spcBef>
            </a:pPr>
            <a:r>
              <a:rPr lang="tr-TR" sz="3200" b="1" dirty="0" smtClean="0">
                <a:solidFill>
                  <a:schemeClr val="accent2"/>
                </a:solidFill>
                <a:latin typeface="Comic Sans MS" pitchFamily="66" charset="0"/>
              </a:rPr>
              <a:t>Kimyasal ve Fiziksel Maddelerle Ortaya Çıkan Riskler</a:t>
            </a:r>
            <a:endParaRPr lang="tr-TR" sz="3200" b="1" dirty="0">
              <a:solidFill>
                <a:schemeClr val="accent2"/>
              </a:solidFill>
              <a:latin typeface="Comic Sans MS" pitchFamily="66" charset="0"/>
            </a:endParaRPr>
          </a:p>
        </p:txBody>
      </p:sp>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155448"/>
            <a:ext cx="8229600" cy="8972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5720"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tr-TR" sz="3200" b="1" kern="1200" dirty="0">
                <a:solidFill>
                  <a:schemeClr val="accent2"/>
                </a:solidFill>
                <a:latin typeface="Comic Sans MS" pitchFamily="66" charset="0"/>
                <a:cs typeface="Arial" pitchFamily="34" charset="0"/>
              </a:rPr>
              <a:t>AVRUPA TEHLİKE SEMBOLLERİ</a:t>
            </a:r>
          </a:p>
        </p:txBody>
      </p:sp>
      <p:pic>
        <p:nvPicPr>
          <p:cNvPr id="95235" name="Picture 4"/>
          <p:cNvPicPr>
            <a:picLocks noGrp="1" noChangeAspect="1" noChangeArrowheads="1"/>
          </p:cNvPicPr>
          <p:nvPr>
            <p:ph idx="4294967295"/>
          </p:nvPr>
        </p:nvPicPr>
        <p:blipFill>
          <a:blip r:embed="rId3" cstate="print"/>
          <a:srcRect/>
          <a:stretch>
            <a:fillRect/>
          </a:stretch>
        </p:blipFill>
        <p:spPr>
          <a:xfrm>
            <a:off x="250825" y="1844675"/>
            <a:ext cx="2881015" cy="3096493"/>
          </a:xfrm>
          <a:noFill/>
        </p:spPr>
      </p:pic>
      <p:sp>
        <p:nvSpPr>
          <p:cNvPr id="95236" name="Rectangle 5"/>
          <p:cNvSpPr>
            <a:spLocks noChangeArrowheads="1"/>
          </p:cNvSpPr>
          <p:nvPr/>
        </p:nvSpPr>
        <p:spPr bwMode="auto">
          <a:xfrm>
            <a:off x="3492500" y="1989138"/>
            <a:ext cx="4935538" cy="366712"/>
          </a:xfrm>
          <a:prstGeom prst="rect">
            <a:avLst/>
          </a:prstGeom>
          <a:noFill/>
          <a:ln w="9525">
            <a:noFill/>
            <a:miter lim="800000"/>
            <a:headEnd/>
            <a:tailEnd/>
          </a:ln>
        </p:spPr>
        <p:txBody>
          <a:bodyPr anchor="ctr">
            <a:spAutoFit/>
          </a:bodyPr>
          <a:lstStyle/>
          <a:p>
            <a:pPr algn="ctr"/>
            <a:r>
              <a:rPr lang="tr-TR" altLang="zh-CN">
                <a:latin typeface="Arial" pitchFamily="34" charset="0"/>
                <a:ea typeface="华文楷体"/>
                <a:cs typeface="华文楷体"/>
              </a:rPr>
              <a:t> </a:t>
            </a:r>
          </a:p>
        </p:txBody>
      </p:sp>
      <p:sp>
        <p:nvSpPr>
          <p:cNvPr id="95237" name="Rectangle 7"/>
          <p:cNvSpPr>
            <a:spLocks noChangeArrowheads="1"/>
          </p:cNvSpPr>
          <p:nvPr/>
        </p:nvSpPr>
        <p:spPr bwMode="auto">
          <a:xfrm>
            <a:off x="3563938" y="1031687"/>
            <a:ext cx="4248150" cy="5632311"/>
          </a:xfrm>
          <a:prstGeom prst="rect">
            <a:avLst/>
          </a:prstGeom>
          <a:noFill/>
          <a:ln w="9525">
            <a:noFill/>
            <a:miter lim="800000"/>
            <a:headEnd/>
            <a:tailEnd/>
          </a:ln>
        </p:spPr>
        <p:txBody>
          <a:bodyPr wrap="square" anchor="ctr">
            <a:spAutoFit/>
          </a:bodyPr>
          <a:lstStyle/>
          <a:p>
            <a:pPr algn="ctr">
              <a:buClr>
                <a:srgbClr val="FE8637"/>
              </a:buClr>
              <a:buFont typeface="Wingdings" pitchFamily="2" charset="2"/>
              <a:buChar char="v"/>
            </a:pPr>
            <a:r>
              <a:rPr lang="tr-TR" altLang="zh-CN" sz="2400" b="1" dirty="0" smtClean="0">
                <a:latin typeface="Comic Sans MS" pitchFamily="66" charset="0"/>
                <a:ea typeface="华文楷体"/>
                <a:cs typeface="华文楷体"/>
              </a:rPr>
              <a:t> </a:t>
            </a:r>
            <a:r>
              <a:rPr lang="tr-TR" altLang="zh-CN" sz="2400" b="1" dirty="0">
                <a:solidFill>
                  <a:srgbClr val="FF0000"/>
                </a:solidFill>
                <a:latin typeface="Comic Sans MS" pitchFamily="66" charset="0"/>
                <a:ea typeface="华文楷体"/>
                <a:cs typeface="Arial" pitchFamily="34" charset="0"/>
              </a:rPr>
              <a:t>Patlayıcı, (</a:t>
            </a:r>
            <a:r>
              <a:rPr lang="tr-TR" altLang="zh-CN" sz="2400" b="1" dirty="0" err="1">
                <a:solidFill>
                  <a:srgbClr val="FF0000"/>
                </a:solidFill>
                <a:latin typeface="Comic Sans MS" pitchFamily="66" charset="0"/>
                <a:ea typeface="华文楷体"/>
                <a:cs typeface="Arial" pitchFamily="34" charset="0"/>
              </a:rPr>
              <a:t>Explosive</a:t>
            </a:r>
            <a:r>
              <a:rPr lang="tr-TR" altLang="zh-CN" sz="2400" b="1" dirty="0">
                <a:solidFill>
                  <a:srgbClr val="FF0000"/>
                </a:solidFill>
                <a:latin typeface="Comic Sans MS" pitchFamily="66" charset="0"/>
                <a:ea typeface="华文楷体"/>
                <a:cs typeface="Arial" pitchFamily="34" charset="0"/>
              </a:rPr>
              <a:t>-E )</a:t>
            </a:r>
          </a:p>
          <a:p>
            <a:pPr algn="ctr"/>
            <a:endParaRPr lang="tr-TR" altLang="zh-CN" sz="2400" b="1" dirty="0">
              <a:latin typeface="Comic Sans MS" pitchFamily="66" charset="0"/>
              <a:ea typeface="华文楷体"/>
              <a:cs typeface="Arial" pitchFamily="34" charset="0"/>
            </a:endParaRPr>
          </a:p>
          <a:p>
            <a:pPr algn="ctr"/>
            <a:r>
              <a:rPr lang="tr-TR" altLang="zh-CN" sz="2400" b="1" dirty="0">
                <a:solidFill>
                  <a:schemeClr val="accent2"/>
                </a:solidFill>
                <a:latin typeface="Comic Sans MS" pitchFamily="66" charset="0"/>
                <a:ea typeface="华文楷体"/>
                <a:cs typeface="Arial" pitchFamily="34" charset="0"/>
              </a:rPr>
              <a:t>Özelliği: </a:t>
            </a:r>
          </a:p>
          <a:p>
            <a:pPr algn="ctr"/>
            <a:endParaRPr lang="tr-TR" altLang="zh-CN" sz="2400" b="1" dirty="0">
              <a:solidFill>
                <a:schemeClr val="accent2"/>
              </a:solidFill>
              <a:latin typeface="Comic Sans MS" pitchFamily="66" charset="0"/>
              <a:ea typeface="华文楷体"/>
              <a:cs typeface="Arial" pitchFamily="34" charset="0"/>
            </a:endParaRPr>
          </a:p>
          <a:p>
            <a:pPr algn="ctr"/>
            <a:r>
              <a:rPr lang="tr-TR" altLang="zh-CN" sz="2400" b="1" dirty="0">
                <a:solidFill>
                  <a:schemeClr val="accent2"/>
                </a:solidFill>
                <a:latin typeface="Comic Sans MS" pitchFamily="66" charset="0"/>
                <a:ea typeface="华文楷体"/>
                <a:cs typeface="Arial" pitchFamily="34" charset="0"/>
              </a:rPr>
              <a:t>Ürünün özelliğine bağlı olarak ısı, kıvılcım,başka maddelerle temas veya sürtünme patlamaya neden olabilir.</a:t>
            </a:r>
          </a:p>
          <a:p>
            <a:pPr algn="ctr"/>
            <a:endParaRPr lang="tr-TR" altLang="zh-CN" sz="2400" b="1" dirty="0">
              <a:latin typeface="Comic Sans MS" pitchFamily="66" charset="0"/>
              <a:ea typeface="华文楷体"/>
              <a:cs typeface="Arial" pitchFamily="34" charset="0"/>
            </a:endParaRPr>
          </a:p>
          <a:p>
            <a:pPr algn="ctr"/>
            <a:r>
              <a:rPr lang="tr-TR" altLang="zh-CN" sz="2400" b="1" u="sng" dirty="0">
                <a:solidFill>
                  <a:schemeClr val="accent1"/>
                </a:solidFill>
                <a:latin typeface="Comic Sans MS" pitchFamily="66" charset="0"/>
                <a:ea typeface="华文楷体"/>
                <a:cs typeface="Arial" pitchFamily="34" charset="0"/>
              </a:rPr>
              <a:t>Önlem:</a:t>
            </a:r>
          </a:p>
          <a:p>
            <a:pPr algn="ctr"/>
            <a:endParaRPr lang="tr-TR" altLang="zh-CN" sz="2400" b="1" u="sng" dirty="0">
              <a:solidFill>
                <a:schemeClr val="accent1"/>
              </a:solidFill>
              <a:latin typeface="Comic Sans MS" pitchFamily="66" charset="0"/>
              <a:ea typeface="华文楷体"/>
              <a:cs typeface="Arial" pitchFamily="34" charset="0"/>
            </a:endParaRPr>
          </a:p>
          <a:p>
            <a:pPr algn="ctr"/>
            <a:r>
              <a:rPr lang="tr-TR" altLang="zh-CN" sz="2400" b="1" u="sng" dirty="0">
                <a:solidFill>
                  <a:schemeClr val="accent1"/>
                </a:solidFill>
                <a:latin typeface="Comic Sans MS" pitchFamily="66" charset="0"/>
                <a:ea typeface="华文楷体"/>
                <a:cs typeface="Arial" pitchFamily="34" charset="0"/>
              </a:rPr>
              <a:t>Ateşten,ısıdan,darbeden,</a:t>
            </a:r>
          </a:p>
          <a:p>
            <a:pPr algn="ctr"/>
            <a:r>
              <a:rPr lang="tr-TR" altLang="zh-CN" sz="2400" b="1" u="sng" dirty="0">
                <a:solidFill>
                  <a:schemeClr val="accent1"/>
                </a:solidFill>
                <a:latin typeface="Comic Sans MS" pitchFamily="66" charset="0"/>
                <a:ea typeface="华文楷体"/>
                <a:cs typeface="Arial" pitchFamily="34" charset="0"/>
              </a:rPr>
              <a:t>sürtünmeden uzak tutulmalıdır</a:t>
            </a:r>
            <a:r>
              <a:rPr lang="tr-TR" altLang="zh-CN" sz="2400" u="sng" dirty="0">
                <a:solidFill>
                  <a:schemeClr val="accent1"/>
                </a:solidFill>
                <a:latin typeface="Comic Sans MS" pitchFamily="66" charset="0"/>
                <a:ea typeface="华文楷体"/>
                <a:cs typeface="Arial" pitchFamily="34" charset="0"/>
              </a:rPr>
              <a:t> </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Grp="1" noChangeAspect="1" noChangeArrowheads="1"/>
          </p:cNvPicPr>
          <p:nvPr>
            <p:ph type="body" idx="1"/>
          </p:nvPr>
        </p:nvPicPr>
        <p:blipFill>
          <a:blip r:embed="rId3" cstate="print"/>
          <a:srcRect/>
          <a:stretch>
            <a:fillRect/>
          </a:stretch>
        </p:blipFill>
        <p:spPr>
          <a:xfrm>
            <a:off x="925513" y="2060575"/>
            <a:ext cx="2708275" cy="2973388"/>
          </a:xfrm>
          <a:noFill/>
        </p:spPr>
      </p:pic>
      <p:sp>
        <p:nvSpPr>
          <p:cNvPr id="96259" name="Rectangle 3"/>
          <p:cNvSpPr>
            <a:spLocks noChangeArrowheads="1"/>
          </p:cNvSpPr>
          <p:nvPr/>
        </p:nvSpPr>
        <p:spPr bwMode="auto">
          <a:xfrm>
            <a:off x="3995936" y="0"/>
            <a:ext cx="4535488" cy="6247864"/>
          </a:xfrm>
          <a:prstGeom prst="rect">
            <a:avLst/>
          </a:prstGeom>
          <a:noFill/>
          <a:ln w="9525">
            <a:noFill/>
            <a:miter lim="800000"/>
            <a:headEnd/>
            <a:tailEnd/>
          </a:ln>
        </p:spPr>
        <p:txBody>
          <a:bodyPr anchor="ctr">
            <a:spAutoFit/>
          </a:bodyPr>
          <a:lstStyle/>
          <a:p>
            <a:pPr algn="ctr"/>
            <a:endParaRPr lang="tr-TR" altLang="zh-CN" sz="2000" dirty="0">
              <a:latin typeface="Comic Sans MS" pitchFamily="66" charset="0"/>
            </a:endParaRPr>
          </a:p>
          <a:p>
            <a:pPr algn="ctr">
              <a:buFont typeface="Wingdings" pitchFamily="2" charset="2"/>
              <a:buChar char="v"/>
            </a:pPr>
            <a:r>
              <a:rPr lang="tr-TR" altLang="zh-CN" sz="2000" b="1" dirty="0" smtClean="0">
                <a:solidFill>
                  <a:srgbClr val="FF0000"/>
                </a:solidFill>
                <a:latin typeface="Comic Sans MS" pitchFamily="66" charset="0"/>
              </a:rPr>
              <a:t> </a:t>
            </a:r>
            <a:r>
              <a:rPr lang="tr-TR" altLang="zh-CN" sz="2000" b="1" dirty="0">
                <a:solidFill>
                  <a:srgbClr val="FF0000"/>
                </a:solidFill>
                <a:latin typeface="Comic Sans MS" pitchFamily="66" charset="0"/>
              </a:rPr>
              <a:t>Oksitleyici, (</a:t>
            </a:r>
            <a:r>
              <a:rPr lang="tr-TR" altLang="zh-CN" sz="2000" b="1" dirty="0" err="1">
                <a:solidFill>
                  <a:srgbClr val="FF0000"/>
                </a:solidFill>
                <a:latin typeface="Comic Sans MS" pitchFamily="66" charset="0"/>
              </a:rPr>
              <a:t>Oxidising</a:t>
            </a:r>
            <a:r>
              <a:rPr lang="tr-TR" altLang="zh-CN" sz="2000" b="1" dirty="0">
                <a:solidFill>
                  <a:srgbClr val="FF0000"/>
                </a:solidFill>
                <a:latin typeface="Comic Sans MS" pitchFamily="66" charset="0"/>
              </a:rPr>
              <a:t>-O</a:t>
            </a:r>
            <a:r>
              <a:rPr lang="tr-TR" altLang="zh-CN" sz="2000" b="1" dirty="0" smtClean="0">
                <a:solidFill>
                  <a:srgbClr val="FF0000"/>
                </a:solidFill>
                <a:latin typeface="Comic Sans MS" pitchFamily="66" charset="0"/>
              </a:rPr>
              <a:t>)</a:t>
            </a:r>
          </a:p>
          <a:p>
            <a:pPr algn="ctr"/>
            <a:endParaRPr lang="tr-TR" altLang="zh-CN" sz="2000" b="1" dirty="0">
              <a:solidFill>
                <a:srgbClr val="FF0000"/>
              </a:solidFill>
              <a:latin typeface="Comic Sans MS" pitchFamily="66" charset="0"/>
            </a:endParaRPr>
          </a:p>
          <a:p>
            <a:pPr algn="ctr"/>
            <a:r>
              <a:rPr lang="tr-TR" altLang="zh-CN" sz="2000" b="1" dirty="0">
                <a:solidFill>
                  <a:srgbClr val="00B0F0"/>
                </a:solidFill>
                <a:latin typeface="Comic Sans MS" pitchFamily="66" charset="0"/>
              </a:rPr>
              <a:t>Özelliği:</a:t>
            </a:r>
          </a:p>
          <a:p>
            <a:pPr algn="ctr"/>
            <a:r>
              <a:rPr lang="tr-TR" altLang="zh-CN" sz="2000" b="1" dirty="0">
                <a:solidFill>
                  <a:srgbClr val="00B0F0"/>
                </a:solidFill>
                <a:latin typeface="Comic Sans MS" pitchFamily="66" charset="0"/>
              </a:rPr>
              <a:t>-Parlayıcı ve patlayıcı maddelerin var olduğu yerde patlama tehlikesi ve/veya yangın tehlikesi taşır.</a:t>
            </a:r>
          </a:p>
          <a:p>
            <a:pPr algn="ctr"/>
            <a:r>
              <a:rPr lang="tr-TR" altLang="zh-CN" sz="2000" b="1" dirty="0" smtClean="0">
                <a:solidFill>
                  <a:srgbClr val="00B0F0"/>
                </a:solidFill>
                <a:latin typeface="Comic Sans MS" pitchFamily="66" charset="0"/>
              </a:rPr>
              <a:t>-</a:t>
            </a:r>
            <a:r>
              <a:rPr lang="tr-TR" altLang="zh-CN" sz="2000" b="1" dirty="0" err="1">
                <a:solidFill>
                  <a:srgbClr val="00B0F0"/>
                </a:solidFill>
                <a:latin typeface="Comic Sans MS" pitchFamily="66" charset="0"/>
              </a:rPr>
              <a:t>Fuel</a:t>
            </a:r>
            <a:r>
              <a:rPr lang="tr-TR" altLang="zh-CN" sz="2000" b="1" dirty="0">
                <a:solidFill>
                  <a:srgbClr val="00B0F0"/>
                </a:solidFill>
                <a:latin typeface="Comic Sans MS" pitchFamily="66" charset="0"/>
              </a:rPr>
              <a:t>-</a:t>
            </a:r>
            <a:r>
              <a:rPr lang="tr-TR" altLang="zh-CN" sz="2000" b="1" dirty="0" err="1">
                <a:solidFill>
                  <a:srgbClr val="00B0F0"/>
                </a:solidFill>
                <a:latin typeface="Comic Sans MS" pitchFamily="66" charset="0"/>
              </a:rPr>
              <a:t>oil</a:t>
            </a:r>
            <a:r>
              <a:rPr lang="tr-TR" altLang="zh-CN" sz="2000" b="1" dirty="0">
                <a:solidFill>
                  <a:srgbClr val="00B0F0"/>
                </a:solidFill>
                <a:latin typeface="Comic Sans MS" pitchFamily="66" charset="0"/>
              </a:rPr>
              <a:t> gibi yanıcı maddelerle temas ettiği zaman patlamaya neden olabilir. ,veya çok tehlikeli reaksiyonlar</a:t>
            </a:r>
            <a:r>
              <a:rPr lang="tr-TR" altLang="zh-CN" sz="2000" dirty="0">
                <a:solidFill>
                  <a:srgbClr val="00B0F0"/>
                </a:solidFill>
                <a:latin typeface="Comic Sans MS" pitchFamily="66" charset="0"/>
              </a:rPr>
              <a:t> </a:t>
            </a:r>
            <a:r>
              <a:rPr lang="tr-TR" altLang="zh-CN" sz="2000" b="1" dirty="0">
                <a:solidFill>
                  <a:srgbClr val="00B0F0"/>
                </a:solidFill>
                <a:latin typeface="Comic Sans MS" pitchFamily="66" charset="0"/>
              </a:rPr>
              <a:t>oluşturabilirler.</a:t>
            </a:r>
          </a:p>
          <a:p>
            <a:pPr algn="ctr"/>
            <a:endParaRPr lang="tr-TR" altLang="zh-CN" sz="2000" b="1" dirty="0">
              <a:latin typeface="Comic Sans MS" pitchFamily="66" charset="0"/>
            </a:endParaRPr>
          </a:p>
          <a:p>
            <a:pPr algn="ctr"/>
            <a:r>
              <a:rPr lang="tr-TR" altLang="zh-CN" sz="2000" b="1" u="sng" dirty="0">
                <a:solidFill>
                  <a:schemeClr val="accent1"/>
                </a:solidFill>
                <a:latin typeface="Comic Sans MS" pitchFamily="66" charset="0"/>
              </a:rPr>
              <a:t>Önlem:</a:t>
            </a:r>
          </a:p>
          <a:p>
            <a:pPr algn="ctr"/>
            <a:r>
              <a:rPr lang="tr-TR" altLang="zh-CN" sz="2000" b="1" u="sng" dirty="0">
                <a:solidFill>
                  <a:schemeClr val="accent1"/>
                </a:solidFill>
                <a:latin typeface="Comic Sans MS" pitchFamily="66" charset="0"/>
              </a:rPr>
              <a:t>Yanıcı maddelerden uzak tutulmalıdır.</a:t>
            </a:r>
          </a:p>
          <a:p>
            <a:pPr algn="ctr"/>
            <a:r>
              <a:rPr lang="tr-TR" altLang="zh-CN" sz="2000" b="1" u="sng" dirty="0">
                <a:solidFill>
                  <a:schemeClr val="accent1"/>
                </a:solidFill>
                <a:latin typeface="Comic Sans MS" pitchFamily="66" charset="0"/>
              </a:rPr>
              <a:t>Bu tür maddeler alev aldıktan sonra </a:t>
            </a:r>
          </a:p>
          <a:p>
            <a:pPr algn="ctr"/>
            <a:r>
              <a:rPr lang="tr-TR" altLang="zh-CN" sz="2000" b="1" u="sng" dirty="0">
                <a:solidFill>
                  <a:schemeClr val="accent1"/>
                </a:solidFill>
                <a:latin typeface="Comic Sans MS" pitchFamily="66" charset="0"/>
              </a:rPr>
              <a:t>müdahale etmek zordur.</a:t>
            </a:r>
          </a:p>
          <a:p>
            <a:pPr algn="ctr"/>
            <a:endParaRPr lang="tr-TR" altLang="zh-CN" sz="2000" b="1" dirty="0">
              <a:latin typeface="Comic Sans MS" pitchFamily="66" charset="0"/>
            </a:endParaRPr>
          </a:p>
          <a:p>
            <a:pPr algn="ctr"/>
            <a:endParaRPr lang="tr-TR" altLang="zh-CN" sz="2000" dirty="0">
              <a:latin typeface="Comic Sans MS" pitchFamily="66" charset="0"/>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Grp="1" noChangeAspect="1" noChangeArrowheads="1"/>
          </p:cNvPicPr>
          <p:nvPr>
            <p:ph type="body" idx="1"/>
          </p:nvPr>
        </p:nvPicPr>
        <p:blipFill>
          <a:blip r:embed="rId3" cstate="print"/>
          <a:srcRect/>
          <a:stretch>
            <a:fillRect/>
          </a:stretch>
        </p:blipFill>
        <p:spPr>
          <a:xfrm>
            <a:off x="992188" y="2133600"/>
            <a:ext cx="2382837" cy="2566988"/>
          </a:xfrm>
          <a:noFill/>
        </p:spPr>
      </p:pic>
      <p:sp>
        <p:nvSpPr>
          <p:cNvPr id="99331" name="Rectangle 3"/>
          <p:cNvSpPr>
            <a:spLocks noChangeArrowheads="1"/>
          </p:cNvSpPr>
          <p:nvPr/>
        </p:nvSpPr>
        <p:spPr bwMode="auto">
          <a:xfrm>
            <a:off x="3708400" y="625823"/>
            <a:ext cx="4465638" cy="6001643"/>
          </a:xfrm>
          <a:prstGeom prst="rect">
            <a:avLst/>
          </a:prstGeom>
          <a:noFill/>
          <a:ln w="9525">
            <a:noFill/>
            <a:miter lim="800000"/>
            <a:headEnd/>
            <a:tailEnd/>
          </a:ln>
        </p:spPr>
        <p:txBody>
          <a:bodyPr anchor="ctr">
            <a:spAutoFit/>
          </a:bodyPr>
          <a:lstStyle/>
          <a:p>
            <a:pPr algn="ctr"/>
            <a:r>
              <a:rPr lang="tr-TR" altLang="zh-CN" sz="2400" b="1" dirty="0" err="1">
                <a:solidFill>
                  <a:srgbClr val="FF0000"/>
                </a:solidFill>
                <a:latin typeface="Comic Sans MS" pitchFamily="66" charset="0"/>
              </a:rPr>
              <a:t>Toxic</a:t>
            </a:r>
            <a:r>
              <a:rPr lang="tr-TR" altLang="zh-CN" sz="2400" dirty="0">
                <a:solidFill>
                  <a:srgbClr val="FF0000"/>
                </a:solidFill>
                <a:latin typeface="Comic Sans MS" pitchFamily="66" charset="0"/>
              </a:rPr>
              <a:t>-</a:t>
            </a:r>
            <a:r>
              <a:rPr lang="tr-TR" altLang="zh-CN" sz="2400" b="1" dirty="0">
                <a:solidFill>
                  <a:srgbClr val="FF0000"/>
                </a:solidFill>
                <a:latin typeface="Comic Sans MS" pitchFamily="66" charset="0"/>
              </a:rPr>
              <a:t>T</a:t>
            </a:r>
          </a:p>
          <a:p>
            <a:pPr algn="ctr"/>
            <a:endParaRPr lang="tr-TR" altLang="zh-CN" sz="2400" b="1" dirty="0">
              <a:latin typeface="Comic Sans MS" pitchFamily="66" charset="0"/>
            </a:endParaRPr>
          </a:p>
          <a:p>
            <a:pPr algn="ctr"/>
            <a:r>
              <a:rPr lang="tr-TR" altLang="zh-CN" sz="2400" b="1" dirty="0">
                <a:solidFill>
                  <a:srgbClr val="00B0F0"/>
                </a:solidFill>
                <a:latin typeface="Comic Sans MS" pitchFamily="66" charset="0"/>
              </a:rPr>
              <a:t>Özelliği:</a:t>
            </a:r>
          </a:p>
          <a:p>
            <a:pPr algn="ctr"/>
            <a:endParaRPr lang="tr-TR" altLang="zh-CN" sz="2400" dirty="0">
              <a:solidFill>
                <a:srgbClr val="00B0F0"/>
              </a:solidFill>
              <a:latin typeface="Comic Sans MS" pitchFamily="66" charset="0"/>
            </a:endParaRPr>
          </a:p>
          <a:p>
            <a:pPr algn="ctr"/>
            <a:r>
              <a:rPr lang="tr-TR" altLang="zh-CN" sz="2400" dirty="0">
                <a:solidFill>
                  <a:srgbClr val="00B0F0"/>
                </a:solidFill>
                <a:latin typeface="Comic Sans MS" pitchFamily="66" charset="0"/>
              </a:rPr>
              <a:t>Solunduğunda,yutulduğunda ve deriye temas ettiği durumlarda sağlığa zarar verebilir,hatta öldürücü olabilir.</a:t>
            </a:r>
            <a:endParaRPr lang="tr-TR" altLang="zh-CN" sz="2400" b="1" dirty="0">
              <a:solidFill>
                <a:srgbClr val="00B0F0"/>
              </a:solidFill>
              <a:latin typeface="Comic Sans MS" pitchFamily="66" charset="0"/>
            </a:endParaRPr>
          </a:p>
          <a:p>
            <a:pPr algn="ctr"/>
            <a:endParaRPr lang="tr-TR" altLang="zh-CN" sz="2400" b="1" dirty="0">
              <a:latin typeface="Comic Sans MS" pitchFamily="66" charset="0"/>
            </a:endParaRPr>
          </a:p>
          <a:p>
            <a:pPr algn="ctr"/>
            <a:r>
              <a:rPr lang="tr-TR" altLang="zh-CN" sz="2400" b="1" u="sng" dirty="0">
                <a:solidFill>
                  <a:schemeClr val="accent1"/>
                </a:solidFill>
                <a:latin typeface="Comic Sans MS" pitchFamily="66" charset="0"/>
              </a:rPr>
              <a:t>Önlem:</a:t>
            </a:r>
          </a:p>
          <a:p>
            <a:pPr algn="ctr"/>
            <a:endParaRPr lang="tr-TR" altLang="zh-CN" sz="2400" u="sng" dirty="0">
              <a:solidFill>
                <a:schemeClr val="accent1"/>
              </a:solidFill>
              <a:latin typeface="Comic Sans MS" pitchFamily="66" charset="0"/>
            </a:endParaRPr>
          </a:p>
          <a:p>
            <a:pPr algn="ctr"/>
            <a:r>
              <a:rPr lang="tr-TR" altLang="zh-CN" sz="2400" u="sng" dirty="0">
                <a:solidFill>
                  <a:schemeClr val="accent1"/>
                </a:solidFill>
                <a:latin typeface="Comic Sans MS" pitchFamily="66" charset="0"/>
              </a:rPr>
              <a:t>İnsan vücuduyla temasından kaçınılmalıdır. Temas edilmesi halinde derhal tıbbi yardım alınız</a:t>
            </a:r>
            <a:r>
              <a:rPr lang="tr-TR" altLang="zh-CN" sz="2400" dirty="0">
                <a:solidFill>
                  <a:schemeClr val="accent1"/>
                </a:solidFill>
                <a:latin typeface="Comic Sans MS" pitchFamily="66" charset="0"/>
              </a:rPr>
              <a:t>. </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Grp="1" noChangeAspect="1" noChangeArrowheads="1"/>
          </p:cNvPicPr>
          <p:nvPr>
            <p:ph type="body" idx="1"/>
          </p:nvPr>
        </p:nvPicPr>
        <p:blipFill>
          <a:blip r:embed="rId3" cstate="print"/>
          <a:srcRect/>
          <a:stretch>
            <a:fillRect/>
          </a:stretch>
        </p:blipFill>
        <p:spPr>
          <a:xfrm>
            <a:off x="395288" y="2060575"/>
            <a:ext cx="2476500" cy="2516188"/>
          </a:xfrm>
          <a:noFill/>
        </p:spPr>
      </p:pic>
      <p:sp>
        <p:nvSpPr>
          <p:cNvPr id="101379" name="Rectangle 3"/>
          <p:cNvSpPr>
            <a:spLocks noChangeArrowheads="1"/>
          </p:cNvSpPr>
          <p:nvPr/>
        </p:nvSpPr>
        <p:spPr bwMode="auto">
          <a:xfrm>
            <a:off x="3492500" y="561807"/>
            <a:ext cx="4679950" cy="6370975"/>
          </a:xfrm>
          <a:prstGeom prst="rect">
            <a:avLst/>
          </a:prstGeom>
          <a:noFill/>
          <a:ln w="9525">
            <a:noFill/>
            <a:miter lim="800000"/>
            <a:headEnd/>
            <a:tailEnd/>
          </a:ln>
        </p:spPr>
        <p:txBody>
          <a:bodyPr anchor="ctr">
            <a:spAutoFit/>
          </a:bodyPr>
          <a:lstStyle/>
          <a:p>
            <a:pPr algn="ctr"/>
            <a:endParaRPr lang="tr-TR" altLang="zh-CN" sz="2400" b="1" dirty="0">
              <a:latin typeface="Arial" pitchFamily="34" charset="0"/>
            </a:endParaRPr>
          </a:p>
          <a:p>
            <a:pPr algn="ctr">
              <a:buFont typeface="Wingdings" pitchFamily="2" charset="2"/>
              <a:buChar char="v"/>
            </a:pPr>
            <a:r>
              <a:rPr lang="tr-TR" altLang="zh-CN" sz="2400" b="1" dirty="0" smtClean="0">
                <a:solidFill>
                  <a:srgbClr val="FF0000"/>
                </a:solidFill>
                <a:latin typeface="Comic Sans MS" pitchFamily="66" charset="0"/>
              </a:rPr>
              <a:t> </a:t>
            </a:r>
            <a:r>
              <a:rPr lang="tr-TR" altLang="zh-CN" sz="2400" b="1" dirty="0">
                <a:solidFill>
                  <a:srgbClr val="FF0000"/>
                </a:solidFill>
                <a:latin typeface="Comic Sans MS" pitchFamily="66" charset="0"/>
              </a:rPr>
              <a:t>Zararlı (</a:t>
            </a:r>
            <a:r>
              <a:rPr lang="tr-TR" altLang="zh-CN" sz="2400" b="1" dirty="0" err="1">
                <a:solidFill>
                  <a:srgbClr val="FF0000"/>
                </a:solidFill>
                <a:latin typeface="Comic Sans MS" pitchFamily="66" charset="0"/>
              </a:rPr>
              <a:t>Harmful</a:t>
            </a:r>
            <a:r>
              <a:rPr lang="tr-TR" altLang="zh-CN" sz="2400" b="1" dirty="0">
                <a:solidFill>
                  <a:srgbClr val="FF0000"/>
                </a:solidFill>
                <a:latin typeface="Comic Sans MS" pitchFamily="66" charset="0"/>
              </a:rPr>
              <a:t>)- </a:t>
            </a:r>
            <a:r>
              <a:rPr lang="tr-TR" altLang="zh-CN" sz="2400" b="1" dirty="0" err="1">
                <a:solidFill>
                  <a:srgbClr val="FF0000"/>
                </a:solidFill>
                <a:latin typeface="Comic Sans MS" pitchFamily="66" charset="0"/>
              </a:rPr>
              <a:t>Xn</a:t>
            </a:r>
            <a:r>
              <a:rPr lang="tr-TR" altLang="zh-CN" sz="2400" b="1" dirty="0" smtClean="0">
                <a:solidFill>
                  <a:srgbClr val="FF0000"/>
                </a:solidFill>
                <a:latin typeface="Comic Sans MS" pitchFamily="66" charset="0"/>
              </a:rPr>
              <a:t>)</a:t>
            </a:r>
          </a:p>
          <a:p>
            <a:pPr algn="ctr"/>
            <a:r>
              <a:rPr lang="tr-TR" altLang="zh-CN" sz="2400" b="1" dirty="0" smtClean="0">
                <a:solidFill>
                  <a:srgbClr val="FF0000"/>
                </a:solidFill>
                <a:latin typeface="Comic Sans MS" pitchFamily="66" charset="0"/>
              </a:rPr>
              <a:t> </a:t>
            </a:r>
            <a:endParaRPr lang="tr-TR" altLang="zh-CN" sz="2400" b="1" dirty="0">
              <a:solidFill>
                <a:srgbClr val="FF0000"/>
              </a:solidFill>
              <a:latin typeface="Comic Sans MS" pitchFamily="66" charset="0"/>
            </a:endParaRPr>
          </a:p>
          <a:p>
            <a:pPr algn="ctr"/>
            <a:endParaRPr lang="tr-TR" altLang="zh-CN" sz="2400" b="1" dirty="0">
              <a:latin typeface="Arial" pitchFamily="34" charset="0"/>
            </a:endParaRPr>
          </a:p>
          <a:p>
            <a:pPr algn="ctr"/>
            <a:r>
              <a:rPr lang="tr-TR" altLang="zh-CN" sz="2400" b="1" dirty="0">
                <a:solidFill>
                  <a:srgbClr val="00B0F0"/>
                </a:solidFill>
                <a:latin typeface="Comic Sans MS" pitchFamily="66" charset="0"/>
              </a:rPr>
              <a:t>Özelliği: </a:t>
            </a:r>
          </a:p>
          <a:p>
            <a:pPr algn="ctr"/>
            <a:r>
              <a:rPr lang="tr-TR" altLang="zh-CN" sz="2400" b="1" dirty="0">
                <a:solidFill>
                  <a:srgbClr val="00B0F0"/>
                </a:solidFill>
                <a:latin typeface="Comic Sans MS" pitchFamily="66" charset="0"/>
              </a:rPr>
              <a:t>Solunduğunda,yutulduğunda ve deriye temas ettiği durumlarda sağlığa zarar verebilir</a:t>
            </a:r>
            <a:r>
              <a:rPr lang="tr-TR" altLang="zh-CN" sz="2400" b="1" dirty="0" smtClean="0">
                <a:solidFill>
                  <a:srgbClr val="00B0F0"/>
                </a:solidFill>
                <a:latin typeface="Comic Sans MS" pitchFamily="66" charset="0"/>
              </a:rPr>
              <a:t>.</a:t>
            </a:r>
          </a:p>
          <a:p>
            <a:pPr algn="ctr"/>
            <a:endParaRPr lang="tr-TR" altLang="zh-CN" sz="2400" b="1" dirty="0">
              <a:solidFill>
                <a:srgbClr val="00B0F0"/>
              </a:solidFill>
              <a:latin typeface="Comic Sans MS" pitchFamily="66" charset="0"/>
            </a:endParaRPr>
          </a:p>
          <a:p>
            <a:pPr algn="ctr"/>
            <a:endParaRPr lang="tr-TR" altLang="zh-CN" sz="2400" b="1" dirty="0">
              <a:latin typeface="Arial" pitchFamily="34" charset="0"/>
            </a:endParaRPr>
          </a:p>
          <a:p>
            <a:pPr algn="ctr"/>
            <a:r>
              <a:rPr lang="tr-TR" altLang="zh-CN" sz="2400" b="1" u="sng" dirty="0">
                <a:solidFill>
                  <a:srgbClr val="FF0000"/>
                </a:solidFill>
                <a:latin typeface="Arial" pitchFamily="34" charset="0"/>
              </a:rPr>
              <a:t>Önlem:</a:t>
            </a:r>
          </a:p>
          <a:p>
            <a:pPr algn="ctr"/>
            <a:endParaRPr lang="tr-TR" altLang="zh-CN" sz="2400" b="1" u="sng" dirty="0">
              <a:solidFill>
                <a:srgbClr val="FF0000"/>
              </a:solidFill>
              <a:latin typeface="Arial" pitchFamily="34" charset="0"/>
            </a:endParaRPr>
          </a:p>
          <a:p>
            <a:pPr algn="ctr"/>
            <a:r>
              <a:rPr lang="tr-TR" altLang="zh-CN" sz="2400" b="1" u="sng" dirty="0">
                <a:solidFill>
                  <a:srgbClr val="FF0000"/>
                </a:solidFill>
                <a:latin typeface="Arial" pitchFamily="34" charset="0"/>
              </a:rPr>
              <a:t>İnsan vücudu ile teması engellenmelidir</a:t>
            </a:r>
            <a:r>
              <a:rPr lang="tr-TR" altLang="zh-CN" sz="2400" u="sng" dirty="0">
                <a:solidFill>
                  <a:srgbClr val="FF0000"/>
                </a:solidFill>
                <a:latin typeface="Arial" pitchFamily="34" charset="0"/>
              </a:rPr>
              <a:t> </a:t>
            </a:r>
            <a:endParaRPr lang="tr-TR" altLang="zh-CN" sz="2400" b="1" u="sng" dirty="0">
              <a:solidFill>
                <a:srgbClr val="FF0000"/>
              </a:solidFill>
              <a:latin typeface="Arial" pitchFamily="34" charset="0"/>
            </a:endParaRPr>
          </a:p>
          <a:p>
            <a:pPr algn="ctr"/>
            <a:endParaRPr lang="tr-TR" altLang="zh-CN" sz="2400" b="1" dirty="0">
              <a:latin typeface="Arial" pitchFamily="34" charset="0"/>
            </a:endParaRPr>
          </a:p>
          <a:p>
            <a:pPr algn="ctr"/>
            <a:endParaRPr lang="tr-TR" altLang="zh-CN" sz="2400" dirty="0">
              <a:latin typeface="Arial" pitchFamily="34" charset="0"/>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Grp="1" noChangeAspect="1" noChangeArrowheads="1"/>
          </p:cNvPicPr>
          <p:nvPr>
            <p:ph type="body" idx="1"/>
          </p:nvPr>
        </p:nvPicPr>
        <p:blipFill>
          <a:blip r:embed="rId3" cstate="print"/>
          <a:srcRect/>
          <a:stretch>
            <a:fillRect/>
          </a:stretch>
        </p:blipFill>
        <p:spPr>
          <a:xfrm>
            <a:off x="395536" y="1772816"/>
            <a:ext cx="2381250" cy="2525712"/>
          </a:xfrm>
          <a:noFill/>
        </p:spPr>
      </p:pic>
      <p:sp>
        <p:nvSpPr>
          <p:cNvPr id="103427" name="Rectangle 3"/>
          <p:cNvSpPr>
            <a:spLocks noChangeArrowheads="1"/>
          </p:cNvSpPr>
          <p:nvPr/>
        </p:nvSpPr>
        <p:spPr bwMode="auto">
          <a:xfrm>
            <a:off x="3563938" y="2684463"/>
            <a:ext cx="3100387" cy="366712"/>
          </a:xfrm>
          <a:prstGeom prst="rect">
            <a:avLst/>
          </a:prstGeom>
          <a:noFill/>
          <a:ln w="9525">
            <a:noFill/>
            <a:miter lim="800000"/>
            <a:headEnd/>
            <a:tailEnd/>
          </a:ln>
        </p:spPr>
        <p:txBody>
          <a:bodyPr anchor="ctr">
            <a:spAutoFit/>
          </a:bodyPr>
          <a:lstStyle/>
          <a:p>
            <a:pPr algn="ctr"/>
            <a:endParaRPr lang="tr-TR" altLang="zh-CN" b="1">
              <a:latin typeface="Arial" pitchFamily="34" charset="0"/>
            </a:endParaRPr>
          </a:p>
        </p:txBody>
      </p:sp>
      <p:sp>
        <p:nvSpPr>
          <p:cNvPr id="103428" name="Rectangle 4"/>
          <p:cNvSpPr>
            <a:spLocks noChangeArrowheads="1"/>
          </p:cNvSpPr>
          <p:nvPr/>
        </p:nvSpPr>
        <p:spPr bwMode="auto">
          <a:xfrm>
            <a:off x="2699792" y="0"/>
            <a:ext cx="5760640" cy="6740307"/>
          </a:xfrm>
          <a:prstGeom prst="rect">
            <a:avLst/>
          </a:prstGeom>
          <a:noFill/>
          <a:ln w="9525">
            <a:noFill/>
            <a:miter lim="800000"/>
            <a:headEnd/>
            <a:tailEnd/>
          </a:ln>
        </p:spPr>
        <p:txBody>
          <a:bodyPr wrap="square" anchor="ctr">
            <a:spAutoFit/>
          </a:bodyPr>
          <a:lstStyle/>
          <a:p>
            <a:pPr algn="ctr"/>
            <a:endParaRPr lang="tr-TR" altLang="zh-CN" sz="2400" dirty="0">
              <a:latin typeface="Comic Sans MS" pitchFamily="66" charset="0"/>
            </a:endParaRPr>
          </a:p>
          <a:p>
            <a:pPr algn="ctr">
              <a:buFont typeface="Wingdings" pitchFamily="2" charset="2"/>
              <a:buChar char="v"/>
            </a:pPr>
            <a:r>
              <a:rPr lang="tr-TR" altLang="zh-CN" sz="2400" b="1" dirty="0" err="1" smtClean="0">
                <a:solidFill>
                  <a:srgbClr val="FF0000"/>
                </a:solidFill>
                <a:latin typeface="Comic Sans MS" pitchFamily="66" charset="0"/>
              </a:rPr>
              <a:t>Korozif</a:t>
            </a:r>
            <a:r>
              <a:rPr lang="tr-TR" altLang="zh-CN" sz="2400" b="1" dirty="0" smtClean="0">
                <a:solidFill>
                  <a:srgbClr val="FF0000"/>
                </a:solidFill>
                <a:latin typeface="Comic Sans MS" pitchFamily="66" charset="0"/>
              </a:rPr>
              <a:t> </a:t>
            </a:r>
            <a:r>
              <a:rPr lang="tr-TR" altLang="zh-CN" sz="2400" b="1" dirty="0">
                <a:solidFill>
                  <a:srgbClr val="FF0000"/>
                </a:solidFill>
                <a:latin typeface="Comic Sans MS" pitchFamily="66" charset="0"/>
              </a:rPr>
              <a:t>(</a:t>
            </a:r>
            <a:r>
              <a:rPr lang="tr-TR" altLang="zh-CN" sz="2400" b="1" dirty="0" err="1">
                <a:solidFill>
                  <a:srgbClr val="FF0000"/>
                </a:solidFill>
                <a:latin typeface="Comic Sans MS" pitchFamily="66" charset="0"/>
              </a:rPr>
              <a:t>Corrosive</a:t>
            </a:r>
            <a:r>
              <a:rPr lang="tr-TR" altLang="zh-CN" sz="2400" b="1" dirty="0">
                <a:solidFill>
                  <a:srgbClr val="FF0000"/>
                </a:solidFill>
                <a:latin typeface="Comic Sans MS" pitchFamily="66" charset="0"/>
              </a:rPr>
              <a:t>-C)</a:t>
            </a:r>
          </a:p>
          <a:p>
            <a:pPr algn="ctr"/>
            <a:endParaRPr lang="tr-TR" altLang="zh-CN" sz="2400" b="1" dirty="0">
              <a:latin typeface="Comic Sans MS" pitchFamily="66" charset="0"/>
            </a:endParaRPr>
          </a:p>
          <a:p>
            <a:pPr algn="ctr"/>
            <a:r>
              <a:rPr lang="tr-TR" altLang="zh-CN" sz="2400" b="1" dirty="0">
                <a:solidFill>
                  <a:srgbClr val="00B0F0"/>
                </a:solidFill>
                <a:latin typeface="Comic Sans MS" pitchFamily="66" charset="0"/>
              </a:rPr>
              <a:t>Özelliği</a:t>
            </a:r>
            <a:r>
              <a:rPr lang="tr-TR" altLang="zh-CN" sz="2400" b="1" dirty="0" smtClean="0">
                <a:solidFill>
                  <a:srgbClr val="00B0F0"/>
                </a:solidFill>
                <a:latin typeface="Comic Sans MS" pitchFamily="66" charset="0"/>
              </a:rPr>
              <a:t>:</a:t>
            </a:r>
          </a:p>
          <a:p>
            <a:endParaRPr lang="tr-TR" altLang="zh-CN" sz="2400" b="1" dirty="0">
              <a:solidFill>
                <a:srgbClr val="00B0F0"/>
              </a:solidFill>
              <a:latin typeface="Comic Sans MS" pitchFamily="66" charset="0"/>
            </a:endParaRPr>
          </a:p>
          <a:p>
            <a:pPr algn="ctr"/>
            <a:r>
              <a:rPr lang="tr-TR" altLang="zh-CN" sz="2400" b="1" dirty="0">
                <a:solidFill>
                  <a:srgbClr val="00B0F0"/>
                </a:solidFill>
                <a:latin typeface="Comic Sans MS" pitchFamily="66" charset="0"/>
              </a:rPr>
              <a:t>Dokularda ciddi yaralanmalara neden </a:t>
            </a:r>
            <a:r>
              <a:rPr lang="tr-TR" altLang="zh-CN" sz="2400" b="1" dirty="0" smtClean="0">
                <a:solidFill>
                  <a:srgbClr val="00B0F0"/>
                </a:solidFill>
                <a:latin typeface="Comic Sans MS" pitchFamily="66" charset="0"/>
              </a:rPr>
              <a:t>olabilir.</a:t>
            </a:r>
          </a:p>
          <a:p>
            <a:pPr algn="ctr"/>
            <a:r>
              <a:rPr lang="tr-TR" altLang="zh-CN" sz="2400" b="1" dirty="0" smtClean="0">
                <a:solidFill>
                  <a:srgbClr val="00B0F0"/>
                </a:solidFill>
                <a:latin typeface="Comic Sans MS" pitchFamily="66" charset="0"/>
              </a:rPr>
              <a:t>Temas ettiğinde ciddi göz ve deri tahrişine neden olabilir.                                                                         Diğer </a:t>
            </a:r>
            <a:r>
              <a:rPr lang="tr-TR" altLang="zh-CN" sz="2400" b="1" dirty="0">
                <a:solidFill>
                  <a:srgbClr val="00B0F0"/>
                </a:solidFill>
                <a:latin typeface="Comic Sans MS" pitchFamily="66" charset="0"/>
              </a:rPr>
              <a:t>maddelerle reaksiyona girebilir.</a:t>
            </a:r>
          </a:p>
          <a:p>
            <a:pPr algn="ctr"/>
            <a:endParaRPr lang="tr-TR" altLang="zh-CN" sz="2400" b="1" dirty="0">
              <a:latin typeface="Comic Sans MS" pitchFamily="66" charset="0"/>
            </a:endParaRPr>
          </a:p>
          <a:p>
            <a:pPr algn="ctr"/>
            <a:r>
              <a:rPr lang="tr-TR" altLang="zh-CN" sz="2400" b="1" u="sng" dirty="0">
                <a:solidFill>
                  <a:schemeClr val="accent1"/>
                </a:solidFill>
                <a:latin typeface="Comic Sans MS" pitchFamily="66" charset="0"/>
              </a:rPr>
              <a:t>Önlem</a:t>
            </a:r>
            <a:r>
              <a:rPr lang="tr-TR" altLang="zh-CN" sz="2400" b="1" u="sng" dirty="0" smtClean="0">
                <a:solidFill>
                  <a:schemeClr val="accent1"/>
                </a:solidFill>
                <a:latin typeface="Comic Sans MS" pitchFamily="66" charset="0"/>
              </a:rPr>
              <a:t>:</a:t>
            </a:r>
          </a:p>
          <a:p>
            <a:pPr algn="ctr"/>
            <a:endParaRPr lang="tr-TR" altLang="zh-CN" sz="2400" b="1" u="sng" dirty="0">
              <a:solidFill>
                <a:schemeClr val="accent1"/>
              </a:solidFill>
              <a:latin typeface="Comic Sans MS" pitchFamily="66" charset="0"/>
            </a:endParaRPr>
          </a:p>
          <a:p>
            <a:pPr algn="ctr"/>
            <a:r>
              <a:rPr lang="tr-TR" altLang="zh-CN" sz="2400" b="1" u="sng" dirty="0">
                <a:solidFill>
                  <a:schemeClr val="accent1"/>
                </a:solidFill>
                <a:latin typeface="Comic Sans MS" pitchFamily="66" charset="0"/>
              </a:rPr>
              <a:t>Gözleri,deriyi ve kıyafetleri korumak için özel önlem alınmalıdır.</a:t>
            </a:r>
          </a:p>
          <a:p>
            <a:pPr algn="ctr"/>
            <a:r>
              <a:rPr lang="tr-TR" altLang="zh-CN" sz="2400" b="1" u="sng" dirty="0">
                <a:solidFill>
                  <a:schemeClr val="accent1"/>
                </a:solidFill>
                <a:latin typeface="Comic Sans MS" pitchFamily="66" charset="0"/>
              </a:rPr>
              <a:t> Buharlar solunmamalıdır.</a:t>
            </a:r>
          </a:p>
          <a:p>
            <a:pPr algn="ctr"/>
            <a:r>
              <a:rPr lang="tr-TR" altLang="zh-CN" sz="2400" b="1" u="sng" dirty="0">
                <a:solidFill>
                  <a:schemeClr val="accent1"/>
                </a:solidFill>
                <a:latin typeface="Comic Sans MS" pitchFamily="66" charset="0"/>
              </a:rPr>
              <a:t> İyi hissedilmediğinde tıbbi yardım alınmalıdır.</a:t>
            </a:r>
            <a:r>
              <a:rPr lang="tr-TR" altLang="zh-CN" sz="2400" u="sng" dirty="0">
                <a:solidFill>
                  <a:schemeClr val="accent1"/>
                </a:solidFill>
                <a:latin typeface="Comic Sans MS" pitchFamily="66" charset="0"/>
              </a:rPr>
              <a:t> </a:t>
            </a:r>
            <a:endParaRPr lang="tr-TR" altLang="zh-CN" sz="2400" b="1" u="sng" dirty="0">
              <a:solidFill>
                <a:schemeClr val="accent1"/>
              </a:solidFill>
              <a:latin typeface="Comic Sans MS" pitchFamily="66" charset="0"/>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Grp="1" noChangeAspect="1" noChangeArrowheads="1"/>
          </p:cNvPicPr>
          <p:nvPr>
            <p:ph type="body" idx="1"/>
          </p:nvPr>
        </p:nvPicPr>
        <p:blipFill>
          <a:blip r:embed="rId3" cstate="print"/>
          <a:srcRect/>
          <a:stretch>
            <a:fillRect/>
          </a:stretch>
        </p:blipFill>
        <p:spPr>
          <a:xfrm>
            <a:off x="992188" y="1773238"/>
            <a:ext cx="2379662" cy="2439987"/>
          </a:xfrm>
          <a:noFill/>
        </p:spPr>
      </p:pic>
      <p:sp>
        <p:nvSpPr>
          <p:cNvPr id="107523" name="Rectangle 3"/>
          <p:cNvSpPr>
            <a:spLocks noChangeArrowheads="1"/>
          </p:cNvSpPr>
          <p:nvPr/>
        </p:nvSpPr>
        <p:spPr bwMode="auto">
          <a:xfrm>
            <a:off x="3492500" y="-371724"/>
            <a:ext cx="4883150" cy="6740307"/>
          </a:xfrm>
          <a:prstGeom prst="rect">
            <a:avLst/>
          </a:prstGeom>
          <a:noFill/>
          <a:ln w="9525">
            <a:noFill/>
            <a:miter lim="800000"/>
            <a:headEnd/>
            <a:tailEnd/>
          </a:ln>
        </p:spPr>
        <p:txBody>
          <a:bodyPr wrap="square" anchor="ctr">
            <a:spAutoFit/>
          </a:bodyPr>
          <a:lstStyle/>
          <a:p>
            <a:pPr algn="ctr"/>
            <a:endParaRPr lang="tr-TR" altLang="zh-CN" sz="2400" dirty="0">
              <a:latin typeface="Comic Sans MS" pitchFamily="66" charset="0"/>
            </a:endParaRPr>
          </a:p>
          <a:p>
            <a:pPr algn="ctr"/>
            <a:endParaRPr lang="tr-TR" altLang="zh-CN" sz="2400" dirty="0">
              <a:latin typeface="Comic Sans MS" pitchFamily="66" charset="0"/>
            </a:endParaRPr>
          </a:p>
          <a:p>
            <a:pPr algn="ctr">
              <a:buFont typeface="Wingdings" pitchFamily="2" charset="2"/>
              <a:buChar char="v"/>
            </a:pPr>
            <a:r>
              <a:rPr lang="tr-TR" altLang="zh-CN" sz="2400" dirty="0" smtClean="0">
                <a:solidFill>
                  <a:srgbClr val="FF0000"/>
                </a:solidFill>
                <a:latin typeface="Comic Sans MS" pitchFamily="66" charset="0"/>
              </a:rPr>
              <a:t>Çevre </a:t>
            </a:r>
            <a:r>
              <a:rPr lang="tr-TR" altLang="zh-CN" sz="2400" dirty="0">
                <a:solidFill>
                  <a:srgbClr val="FF0000"/>
                </a:solidFill>
                <a:latin typeface="Comic Sans MS" pitchFamily="66" charset="0"/>
              </a:rPr>
              <a:t>için tehlikeli (</a:t>
            </a:r>
            <a:r>
              <a:rPr lang="tr-TR" altLang="zh-CN" sz="2400" dirty="0" err="1">
                <a:solidFill>
                  <a:srgbClr val="FF0000"/>
                </a:solidFill>
                <a:latin typeface="Comic Sans MS" pitchFamily="66" charset="0"/>
              </a:rPr>
              <a:t>Dangerous</a:t>
            </a:r>
            <a:r>
              <a:rPr lang="tr-TR" altLang="zh-CN" sz="2400" dirty="0">
                <a:solidFill>
                  <a:srgbClr val="FF0000"/>
                </a:solidFill>
                <a:latin typeface="Comic Sans MS" pitchFamily="66" charset="0"/>
              </a:rPr>
              <a:t> </a:t>
            </a:r>
            <a:r>
              <a:rPr lang="tr-TR" altLang="zh-CN" sz="2400" dirty="0" err="1">
                <a:solidFill>
                  <a:srgbClr val="FF0000"/>
                </a:solidFill>
                <a:latin typeface="Comic Sans MS" pitchFamily="66" charset="0"/>
              </a:rPr>
              <a:t>for</a:t>
            </a:r>
            <a:r>
              <a:rPr lang="tr-TR" altLang="zh-CN" sz="2400" dirty="0">
                <a:solidFill>
                  <a:srgbClr val="FF0000"/>
                </a:solidFill>
                <a:latin typeface="Comic Sans MS" pitchFamily="66" charset="0"/>
              </a:rPr>
              <a:t> </a:t>
            </a:r>
            <a:r>
              <a:rPr lang="tr-TR" altLang="zh-CN" sz="2400" dirty="0" err="1">
                <a:solidFill>
                  <a:srgbClr val="FF0000"/>
                </a:solidFill>
                <a:latin typeface="Comic Sans MS" pitchFamily="66" charset="0"/>
              </a:rPr>
              <a:t>the</a:t>
            </a:r>
            <a:r>
              <a:rPr lang="tr-TR" altLang="zh-CN" sz="2400" dirty="0">
                <a:solidFill>
                  <a:srgbClr val="FF0000"/>
                </a:solidFill>
                <a:latin typeface="Comic Sans MS" pitchFamily="66" charset="0"/>
              </a:rPr>
              <a:t> </a:t>
            </a:r>
            <a:r>
              <a:rPr lang="tr-TR" altLang="zh-CN" sz="2400" dirty="0" err="1">
                <a:solidFill>
                  <a:srgbClr val="FF0000"/>
                </a:solidFill>
                <a:latin typeface="Comic Sans MS" pitchFamily="66" charset="0"/>
              </a:rPr>
              <a:t>Environment</a:t>
            </a:r>
            <a:r>
              <a:rPr lang="tr-TR" altLang="zh-CN" sz="2400" dirty="0">
                <a:solidFill>
                  <a:srgbClr val="FF0000"/>
                </a:solidFill>
                <a:latin typeface="Comic Sans MS" pitchFamily="66" charset="0"/>
              </a:rPr>
              <a:t>-</a:t>
            </a:r>
            <a:r>
              <a:rPr lang="tr-TR" altLang="zh-CN" sz="2400" b="1" dirty="0">
                <a:solidFill>
                  <a:srgbClr val="FF0000"/>
                </a:solidFill>
                <a:latin typeface="Comic Sans MS" pitchFamily="66" charset="0"/>
              </a:rPr>
              <a:t>N</a:t>
            </a:r>
            <a:r>
              <a:rPr lang="tr-TR" altLang="zh-CN" sz="2400" dirty="0">
                <a:solidFill>
                  <a:srgbClr val="FF0000"/>
                </a:solidFill>
                <a:latin typeface="Comic Sans MS" pitchFamily="66" charset="0"/>
              </a:rPr>
              <a:t>)­</a:t>
            </a:r>
            <a:endParaRPr lang="tr-TR" altLang="zh-CN" sz="2400" b="1" dirty="0">
              <a:solidFill>
                <a:srgbClr val="FF0000"/>
              </a:solidFill>
              <a:latin typeface="Comic Sans MS" pitchFamily="66" charset="0"/>
            </a:endParaRPr>
          </a:p>
          <a:p>
            <a:pPr algn="ctr"/>
            <a:endParaRPr lang="tr-TR" altLang="zh-CN" sz="2400" b="1" dirty="0">
              <a:latin typeface="Comic Sans MS" pitchFamily="66" charset="0"/>
            </a:endParaRPr>
          </a:p>
          <a:p>
            <a:pPr algn="ctr"/>
            <a:r>
              <a:rPr lang="tr-TR" altLang="zh-CN" sz="2400" b="1" dirty="0">
                <a:solidFill>
                  <a:srgbClr val="00B0F0"/>
                </a:solidFill>
                <a:latin typeface="Comic Sans MS" pitchFamily="66" charset="0"/>
              </a:rPr>
              <a:t>Özelliği:</a:t>
            </a:r>
          </a:p>
          <a:p>
            <a:pPr algn="ctr"/>
            <a:endParaRPr lang="tr-TR" altLang="zh-CN" sz="2400" dirty="0">
              <a:solidFill>
                <a:srgbClr val="00B0F0"/>
              </a:solidFill>
              <a:latin typeface="Comic Sans MS" pitchFamily="66" charset="0"/>
            </a:endParaRPr>
          </a:p>
          <a:p>
            <a:pPr algn="ctr"/>
            <a:r>
              <a:rPr lang="tr-TR" altLang="zh-CN" sz="2400" dirty="0">
                <a:solidFill>
                  <a:srgbClr val="00B0F0"/>
                </a:solidFill>
                <a:latin typeface="Comic Sans MS" pitchFamily="66" charset="0"/>
              </a:rPr>
              <a:t>Bu tür maddelerin ortamda bulunması,doğal dengenin değişmesi açısından ekolojik sisteme hemen veya gecikmiş zarar verebilir.</a:t>
            </a:r>
          </a:p>
          <a:p>
            <a:pPr algn="ctr"/>
            <a:r>
              <a:rPr lang="tr-TR" altLang="zh-CN" sz="2400" dirty="0" smtClean="0">
                <a:solidFill>
                  <a:srgbClr val="00B0F0"/>
                </a:solidFill>
                <a:latin typeface="Comic Sans MS" pitchFamily="66" charset="0"/>
              </a:rPr>
              <a:t>Ozon </a:t>
            </a:r>
            <a:r>
              <a:rPr lang="tr-TR" altLang="zh-CN" sz="2400" dirty="0">
                <a:solidFill>
                  <a:srgbClr val="00B0F0"/>
                </a:solidFill>
                <a:latin typeface="Comic Sans MS" pitchFamily="66" charset="0"/>
              </a:rPr>
              <a:t>tabakası için tehlikelidir.</a:t>
            </a:r>
            <a:endParaRPr lang="tr-TR" altLang="zh-CN" sz="2400" b="1" dirty="0">
              <a:solidFill>
                <a:srgbClr val="00B0F0"/>
              </a:solidFill>
              <a:latin typeface="Comic Sans MS" pitchFamily="66" charset="0"/>
            </a:endParaRPr>
          </a:p>
          <a:p>
            <a:pPr algn="ctr"/>
            <a:endParaRPr lang="tr-TR" altLang="zh-CN" sz="2400" b="1" dirty="0">
              <a:latin typeface="Comic Sans MS" pitchFamily="66" charset="0"/>
            </a:endParaRPr>
          </a:p>
          <a:p>
            <a:pPr algn="ctr"/>
            <a:r>
              <a:rPr lang="tr-TR" altLang="zh-CN" sz="2400" b="1" u="sng" dirty="0">
                <a:solidFill>
                  <a:schemeClr val="accent1"/>
                </a:solidFill>
                <a:latin typeface="Comic Sans MS" pitchFamily="66" charset="0"/>
              </a:rPr>
              <a:t>Önlem:</a:t>
            </a:r>
            <a:endParaRPr lang="tr-TR" altLang="zh-CN" sz="2400" u="sng" dirty="0">
              <a:solidFill>
                <a:schemeClr val="accent1"/>
              </a:solidFill>
              <a:latin typeface="Comic Sans MS" pitchFamily="66" charset="0"/>
            </a:endParaRPr>
          </a:p>
          <a:p>
            <a:pPr algn="ctr"/>
            <a:r>
              <a:rPr lang="tr-TR" altLang="zh-CN" sz="2400" u="sng" dirty="0">
                <a:solidFill>
                  <a:schemeClr val="accent1"/>
                </a:solidFill>
                <a:latin typeface="Comic Sans MS" pitchFamily="66" charset="0"/>
              </a:rPr>
              <a:t>Risk göz önüne alınarak bu tür maddelerin toprakla ve çevreyle teması engellenmelidir.</a:t>
            </a:r>
            <a:r>
              <a:rPr lang="tr-TR" altLang="zh-CN" sz="2400" u="sng" dirty="0">
                <a:latin typeface="Comic Sans MS" pitchFamily="66" charset="0"/>
              </a:rPr>
              <a:t>  </a:t>
            </a: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67544" y="332656"/>
            <a:ext cx="7467600" cy="1368152"/>
          </a:xfrm>
        </p:spPr>
        <p:txBody>
          <a:bodyPr>
            <a:normAutofit/>
          </a:bodyPr>
          <a:lstStyle/>
          <a:p>
            <a:pPr eaLnBrk="1" hangingPunct="1"/>
            <a:r>
              <a:rPr lang="tr-TR" sz="2800" b="1" dirty="0" smtClean="0">
                <a:solidFill>
                  <a:schemeClr val="accent2"/>
                </a:solidFill>
                <a:latin typeface="Comic Sans MS" pitchFamily="66" charset="0"/>
              </a:rPr>
              <a:t>KİMYASALLARIN SAĞLIK ETKİLERİNİ BELİRLEYEN  FAKTÖRLER</a:t>
            </a:r>
          </a:p>
        </p:txBody>
      </p:sp>
      <p:sp>
        <p:nvSpPr>
          <p:cNvPr id="124931" name="Rectangle 3"/>
          <p:cNvSpPr>
            <a:spLocks noChangeArrowheads="1"/>
          </p:cNvSpPr>
          <p:nvPr/>
        </p:nvSpPr>
        <p:spPr bwMode="auto">
          <a:xfrm>
            <a:off x="323850" y="1700213"/>
            <a:ext cx="6534150" cy="4154984"/>
          </a:xfrm>
          <a:prstGeom prst="rect">
            <a:avLst/>
          </a:prstGeom>
          <a:noFill/>
          <a:ln w="9525">
            <a:noFill/>
            <a:miter lim="800000"/>
            <a:headEnd/>
            <a:tailEnd/>
          </a:ln>
        </p:spPr>
        <p:txBody>
          <a:bodyPr>
            <a:spAutoFit/>
          </a:bodyPr>
          <a:lstStyle/>
          <a:p>
            <a:pPr>
              <a:lnSpc>
                <a:spcPct val="90000"/>
              </a:lnSpc>
              <a:spcBef>
                <a:spcPct val="20000"/>
              </a:spcBef>
              <a:buClr>
                <a:schemeClr val="accent1"/>
              </a:buClr>
              <a:buFont typeface="Wingdings" pitchFamily="2" charset="2"/>
              <a:buChar char="v"/>
            </a:pPr>
            <a:endParaRPr lang="tr-TR" sz="2400" b="1" dirty="0" smtClean="0">
              <a:latin typeface="Comic Sans MS" pitchFamily="66" charset="0"/>
            </a:endParaRPr>
          </a:p>
          <a:p>
            <a:pPr>
              <a:lnSpc>
                <a:spcPct val="90000"/>
              </a:lnSpc>
              <a:spcBef>
                <a:spcPct val="20000"/>
              </a:spcBef>
              <a:buClr>
                <a:schemeClr val="accent1"/>
              </a:buClr>
              <a:buFont typeface="Wingdings" pitchFamily="2" charset="2"/>
              <a:buChar char="v"/>
            </a:pPr>
            <a:r>
              <a:rPr lang="tr-TR" sz="2400" b="1" dirty="0" smtClean="0">
                <a:latin typeface="Comic Sans MS" pitchFamily="66" charset="0"/>
              </a:rPr>
              <a:t>KİŞİNİN  </a:t>
            </a:r>
            <a:r>
              <a:rPr lang="tr-TR" sz="2400" b="1" dirty="0">
                <a:latin typeface="Comic Sans MS" pitchFamily="66" charset="0"/>
              </a:rPr>
              <a:t>FİZYOLOJİK  ÖZELLİKLERİ</a:t>
            </a:r>
          </a:p>
          <a:p>
            <a:pPr>
              <a:buClr>
                <a:schemeClr val="accent1"/>
              </a:buClr>
            </a:pPr>
            <a:endParaRPr lang="tr-TR" sz="2400" b="1" dirty="0">
              <a:latin typeface="Comic Sans MS" pitchFamily="66" charset="0"/>
            </a:endParaRPr>
          </a:p>
          <a:p>
            <a:pPr>
              <a:buClr>
                <a:schemeClr val="accent1"/>
              </a:buClr>
              <a:buFont typeface="Wingdings" pitchFamily="2" charset="2"/>
              <a:buChar char="v"/>
            </a:pPr>
            <a:endParaRPr lang="tr-TR" sz="2400" b="1" dirty="0">
              <a:latin typeface="Comic Sans MS" pitchFamily="66" charset="0"/>
            </a:endParaRPr>
          </a:p>
          <a:p>
            <a:pPr>
              <a:buClr>
                <a:schemeClr val="accent1"/>
              </a:buClr>
              <a:buFont typeface="Wingdings" pitchFamily="2" charset="2"/>
              <a:buChar char="v"/>
            </a:pPr>
            <a:r>
              <a:rPr lang="tr-TR" sz="2400" b="1" dirty="0">
                <a:latin typeface="Comic Sans MS" pitchFamily="66" charset="0"/>
              </a:rPr>
              <a:t>MARUZ KALMA ŞEKLİ VE </a:t>
            </a:r>
            <a:r>
              <a:rPr lang="tr-TR" sz="2400" b="1" dirty="0" smtClean="0">
                <a:latin typeface="Comic Sans MS" pitchFamily="66" charset="0"/>
              </a:rPr>
              <a:t>SÜRESİ</a:t>
            </a:r>
            <a:endParaRPr lang="tr-TR" sz="2400" b="1" dirty="0">
              <a:latin typeface="Comic Sans MS" pitchFamily="66" charset="0"/>
            </a:endParaRPr>
          </a:p>
          <a:p>
            <a:pPr>
              <a:buClr>
                <a:schemeClr val="accent1"/>
              </a:buClr>
              <a:buFont typeface="Wingdings" pitchFamily="2" charset="2"/>
              <a:buChar char="v"/>
            </a:pPr>
            <a:endParaRPr lang="tr-TR" sz="2400" b="1" dirty="0">
              <a:latin typeface="Comic Sans MS" pitchFamily="66" charset="0"/>
            </a:endParaRPr>
          </a:p>
          <a:p>
            <a:pPr>
              <a:buClr>
                <a:schemeClr val="accent1"/>
              </a:buClr>
              <a:buFont typeface="Wingdings" pitchFamily="2" charset="2"/>
              <a:buChar char="v"/>
            </a:pPr>
            <a:endParaRPr lang="tr-TR" sz="2400" b="1" dirty="0">
              <a:latin typeface="Comic Sans MS" pitchFamily="66" charset="0"/>
            </a:endParaRPr>
          </a:p>
          <a:p>
            <a:pPr>
              <a:buClr>
                <a:schemeClr val="accent1"/>
              </a:buClr>
              <a:buFont typeface="Wingdings" pitchFamily="2" charset="2"/>
              <a:buChar char="v"/>
            </a:pPr>
            <a:r>
              <a:rPr lang="tr-TR" sz="2400" b="1" dirty="0">
                <a:latin typeface="Comic Sans MS" pitchFamily="66" charset="0"/>
              </a:rPr>
              <a:t>FİZİKSEL VE KİMYASAL ÖZELLİKLERİ</a:t>
            </a:r>
          </a:p>
          <a:p>
            <a:pPr>
              <a:buClr>
                <a:schemeClr val="accent1"/>
              </a:buClr>
              <a:buFont typeface="Wingdings" pitchFamily="2" charset="2"/>
              <a:buChar char="v"/>
            </a:pPr>
            <a:endParaRPr lang="tr-TR" sz="2400" b="1" dirty="0">
              <a:latin typeface="Comic Sans MS" pitchFamily="66" charset="0"/>
            </a:endParaRPr>
          </a:p>
          <a:p>
            <a:pPr>
              <a:buClr>
                <a:schemeClr val="accent1"/>
              </a:buClr>
              <a:buFont typeface="Wingdings" pitchFamily="2" charset="2"/>
              <a:buChar char="v"/>
            </a:pPr>
            <a:endParaRPr lang="tr-TR" sz="2400" b="1" dirty="0">
              <a:latin typeface="Comic Sans MS" pitchFamily="66" charset="0"/>
            </a:endParaRPr>
          </a:p>
          <a:p>
            <a:pPr>
              <a:buClr>
                <a:schemeClr val="accent1"/>
              </a:buClr>
              <a:buFont typeface="Wingdings" pitchFamily="2" charset="2"/>
              <a:buChar char="v"/>
            </a:pPr>
            <a:r>
              <a:rPr lang="tr-TR" sz="2400" b="1" dirty="0">
                <a:latin typeface="Comic Sans MS" pitchFamily="66" charset="0"/>
              </a:rPr>
              <a:t>ÇEVRESEL ÖZELLİKLER</a:t>
            </a:r>
          </a:p>
        </p:txBody>
      </p:sp>
    </p:spTree>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tr-TR" sz="2100" b="1" dirty="0" smtClean="0">
                <a:solidFill>
                  <a:schemeClr val="accent2"/>
                </a:solidFill>
                <a:latin typeface="Comic Sans MS" pitchFamily="66" charset="0"/>
              </a:rPr>
              <a:t>KİŞİNİN FİZYOLOJİK ÖZELLİKLERİ</a:t>
            </a:r>
            <a:r>
              <a:rPr lang="tr-TR" sz="2100" b="1" u="sng" dirty="0" smtClean="0">
                <a:solidFill>
                  <a:srgbClr val="FF0000"/>
                </a:solidFill>
              </a:rPr>
              <a:t/>
            </a:r>
            <a:br>
              <a:rPr lang="tr-TR" sz="2100" b="1" u="sng" dirty="0" smtClean="0">
                <a:solidFill>
                  <a:srgbClr val="FF0000"/>
                </a:solidFill>
              </a:rPr>
            </a:br>
            <a:endParaRPr lang="tr-TR" sz="2100" b="1" u="sng" dirty="0" smtClean="0">
              <a:solidFill>
                <a:srgbClr val="FF0000"/>
              </a:solidFill>
            </a:endParaRPr>
          </a:p>
        </p:txBody>
      </p:sp>
      <p:sp>
        <p:nvSpPr>
          <p:cNvPr id="125955" name="Rectangle 3"/>
          <p:cNvSpPr>
            <a:spLocks noGrp="1" noChangeArrowheads="1"/>
          </p:cNvSpPr>
          <p:nvPr>
            <p:ph type="body" idx="1"/>
          </p:nvPr>
        </p:nvSpPr>
        <p:spPr>
          <a:xfrm>
            <a:off x="468313" y="1628775"/>
            <a:ext cx="8229600" cy="4525963"/>
          </a:xfrm>
        </p:spPr>
        <p:txBody>
          <a:bodyPr/>
          <a:lstStyle/>
          <a:p>
            <a:pPr algn="just" eaLnBrk="1" hangingPunct="1">
              <a:lnSpc>
                <a:spcPct val="90000"/>
              </a:lnSpc>
              <a:spcBef>
                <a:spcPct val="0"/>
              </a:spcBef>
              <a:buFont typeface="Wingdings" pitchFamily="2" charset="2"/>
              <a:buNone/>
            </a:pPr>
            <a:r>
              <a:rPr lang="tr-TR" sz="2000" dirty="0" smtClean="0">
                <a:latin typeface="Comic Sans MS" pitchFamily="66" charset="0"/>
              </a:rPr>
              <a:t>        Kimyasala maruz kalan kişinin fizyolojik özellikleri de kimyasalların zehirli etkisinde belirleyici rol oynar. </a:t>
            </a:r>
          </a:p>
          <a:p>
            <a:pPr algn="just" eaLnBrk="1" hangingPunct="1">
              <a:lnSpc>
                <a:spcPct val="90000"/>
              </a:lnSpc>
              <a:spcBef>
                <a:spcPct val="0"/>
              </a:spcBef>
              <a:buFont typeface="Wingdings" pitchFamily="2" charset="2"/>
              <a:buNone/>
            </a:pPr>
            <a:endParaRPr lang="tr-TR" sz="2000" dirty="0" smtClean="0">
              <a:solidFill>
                <a:schemeClr val="tx2"/>
              </a:solidFill>
              <a:latin typeface="Comic Sans MS" pitchFamily="66" charset="0"/>
            </a:endParaRPr>
          </a:p>
          <a:p>
            <a:pPr eaLnBrk="1" hangingPunct="1">
              <a:lnSpc>
                <a:spcPct val="90000"/>
              </a:lnSpc>
              <a:buFont typeface="Wingdings" pitchFamily="2" charset="2"/>
              <a:buChar char="v"/>
            </a:pPr>
            <a:r>
              <a:rPr lang="tr-TR" sz="2000" u="sng" dirty="0" smtClean="0">
                <a:solidFill>
                  <a:srgbClr val="FF0000"/>
                </a:solidFill>
                <a:latin typeface="Comic Sans MS" pitchFamily="66" charset="0"/>
              </a:rPr>
              <a:t>Yaş	:</a:t>
            </a:r>
            <a:r>
              <a:rPr lang="tr-TR" sz="2000" dirty="0" smtClean="0">
                <a:solidFill>
                  <a:srgbClr val="FF0000"/>
                </a:solidFill>
                <a:latin typeface="Comic Sans MS" pitchFamily="66" charset="0"/>
              </a:rPr>
              <a:t>  </a:t>
            </a:r>
            <a:r>
              <a:rPr lang="tr-TR" sz="2000" dirty="0" smtClean="0">
                <a:latin typeface="Comic Sans MS" pitchFamily="66" charset="0"/>
              </a:rPr>
              <a:t>Genellikle yaşlı kimseler ilaç ve </a:t>
            </a:r>
            <a:r>
              <a:rPr lang="tr-TR" sz="2000" dirty="0" err="1" smtClean="0">
                <a:latin typeface="Comic Sans MS" pitchFamily="66" charset="0"/>
              </a:rPr>
              <a:t>toksik</a:t>
            </a:r>
            <a:r>
              <a:rPr lang="tr-TR" sz="2000" dirty="0" smtClean="0">
                <a:latin typeface="Comic Sans MS" pitchFamily="66" charset="0"/>
              </a:rPr>
              <a:t> maddelere karşı daha dayanıksızdırlar</a:t>
            </a:r>
          </a:p>
          <a:p>
            <a:pPr eaLnBrk="1" hangingPunct="1">
              <a:lnSpc>
                <a:spcPct val="90000"/>
              </a:lnSpc>
              <a:buFont typeface="Wingdings" pitchFamily="2" charset="2"/>
              <a:buChar char="v"/>
            </a:pPr>
            <a:endParaRPr lang="tr-TR" sz="2000" dirty="0" smtClean="0">
              <a:latin typeface="Comic Sans MS" pitchFamily="66" charset="0"/>
            </a:endParaRPr>
          </a:p>
          <a:p>
            <a:pPr eaLnBrk="1" hangingPunct="1">
              <a:lnSpc>
                <a:spcPct val="90000"/>
              </a:lnSpc>
              <a:buFont typeface="Wingdings" pitchFamily="2" charset="2"/>
              <a:buChar char="v"/>
            </a:pPr>
            <a:r>
              <a:rPr lang="tr-TR" sz="2000" u="sng" dirty="0" smtClean="0">
                <a:solidFill>
                  <a:srgbClr val="FF0000"/>
                </a:solidFill>
                <a:latin typeface="Comic Sans MS" pitchFamily="66" charset="0"/>
              </a:rPr>
              <a:t>Beslenme:</a:t>
            </a:r>
            <a:r>
              <a:rPr lang="tr-TR" sz="2000" dirty="0" smtClean="0">
                <a:solidFill>
                  <a:srgbClr val="FF0000"/>
                </a:solidFill>
                <a:latin typeface="Comic Sans MS" pitchFamily="66" charset="0"/>
              </a:rPr>
              <a:t>  </a:t>
            </a:r>
            <a:r>
              <a:rPr lang="tr-TR" sz="2000" dirty="0" smtClean="0">
                <a:latin typeface="Comic Sans MS" pitchFamily="66" charset="0"/>
              </a:rPr>
              <a:t>Yetersiz bir şekilde beslenenlerin</a:t>
            </a:r>
            <a:r>
              <a:rPr lang="tr-TR" sz="2000" b="1" dirty="0" smtClean="0">
                <a:latin typeface="Comic Sans MS" pitchFamily="66" charset="0"/>
              </a:rPr>
              <a:t> </a:t>
            </a:r>
            <a:r>
              <a:rPr lang="tr-TR" sz="2000" dirty="0" smtClean="0">
                <a:latin typeface="Comic Sans MS" pitchFamily="66" charset="0"/>
              </a:rPr>
              <a:t>kafeine daha duyarlı oldukları gözlenmiştir.</a:t>
            </a:r>
          </a:p>
          <a:p>
            <a:pPr eaLnBrk="1" hangingPunct="1">
              <a:lnSpc>
                <a:spcPct val="90000"/>
              </a:lnSpc>
              <a:buNone/>
            </a:pPr>
            <a:endParaRPr lang="tr-TR" sz="2000" dirty="0" smtClean="0">
              <a:latin typeface="Comic Sans MS" pitchFamily="66" charset="0"/>
            </a:endParaRPr>
          </a:p>
          <a:p>
            <a:pPr eaLnBrk="1" hangingPunct="1">
              <a:lnSpc>
                <a:spcPct val="90000"/>
              </a:lnSpc>
              <a:buFont typeface="Wingdings" pitchFamily="2" charset="2"/>
              <a:buChar char="v"/>
            </a:pPr>
            <a:r>
              <a:rPr lang="tr-TR" sz="2000" u="sng" dirty="0" smtClean="0">
                <a:solidFill>
                  <a:srgbClr val="FF0000"/>
                </a:solidFill>
                <a:latin typeface="Comic Sans MS" pitchFamily="66" charset="0"/>
              </a:rPr>
              <a:t>Cinsiyet, Hamilelik, Genetik Faktörler:</a:t>
            </a:r>
            <a:r>
              <a:rPr lang="tr-TR" sz="2000" dirty="0" smtClean="0">
                <a:solidFill>
                  <a:srgbClr val="FF0000"/>
                </a:solidFill>
                <a:latin typeface="Comic Sans MS" pitchFamily="66" charset="0"/>
              </a:rPr>
              <a:t>  </a:t>
            </a:r>
            <a:r>
              <a:rPr lang="tr-TR" sz="2000" dirty="0" smtClean="0">
                <a:latin typeface="Comic Sans MS" pitchFamily="66" charset="0"/>
              </a:rPr>
              <a:t>Bazı bireylerde doğuştan nedenlerle bazı enzim sistemlerinde eksiklik veya daha yüksek aktivite söz konusudur. Bu nedenle aynı maddeye farklı cevaplar verilir. </a:t>
            </a:r>
          </a:p>
          <a:p>
            <a:pPr eaLnBrk="1" hangingPunct="1">
              <a:lnSpc>
                <a:spcPct val="90000"/>
              </a:lnSpc>
            </a:pPr>
            <a:endParaRPr lang="tr-TR" sz="1600" u="sng" dirty="0" smtClean="0">
              <a:solidFill>
                <a:schemeClr val="tx2"/>
              </a:solidFill>
            </a:endParaRPr>
          </a:p>
        </p:txBody>
      </p:sp>
    </p:spTree>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a:bodyPr>
          <a:lstStyle/>
          <a:p>
            <a:pPr eaLnBrk="1" hangingPunct="1"/>
            <a:r>
              <a:rPr lang="tr-TR" sz="2000" b="1" dirty="0" smtClean="0">
                <a:solidFill>
                  <a:schemeClr val="accent2"/>
                </a:solidFill>
                <a:latin typeface="Comic Sans MS" pitchFamily="66" charset="0"/>
              </a:rPr>
              <a:t>İŞ YERİNDE ALINMASI GEREKEN TEKNİK ÖNLEMLER</a:t>
            </a:r>
          </a:p>
        </p:txBody>
      </p:sp>
      <p:sp>
        <p:nvSpPr>
          <p:cNvPr id="4" name="3 Metin kutusu"/>
          <p:cNvSpPr txBox="1"/>
          <p:nvPr/>
        </p:nvSpPr>
        <p:spPr>
          <a:xfrm>
            <a:off x="755576" y="2204864"/>
            <a:ext cx="6048672" cy="4232249"/>
          </a:xfrm>
          <a:prstGeom prst="rect">
            <a:avLst/>
          </a:prstGeom>
          <a:noFill/>
        </p:spPr>
        <p:txBody>
          <a:bodyPr wrap="square" rtlCol="0">
            <a:spAutoFit/>
          </a:bodyPr>
          <a:lstStyle/>
          <a:p>
            <a:pPr>
              <a:lnSpc>
                <a:spcPct val="80000"/>
              </a:lnSpc>
              <a:buClr>
                <a:schemeClr val="accent1"/>
              </a:buClr>
              <a:buFont typeface="Wingdings" pitchFamily="2" charset="2"/>
              <a:buChar char="v"/>
            </a:pPr>
            <a:r>
              <a:rPr lang="tr-TR" sz="2400" dirty="0" smtClean="0">
                <a:latin typeface="Comic Sans MS" pitchFamily="66" charset="0"/>
              </a:rPr>
              <a:t>Çalışanlar da, işveren tarafından yazılı ve sözlü olarak yapılan uyarı ve talimatlara uyacak,</a:t>
            </a:r>
          </a:p>
          <a:p>
            <a:pPr>
              <a:lnSpc>
                <a:spcPct val="80000"/>
              </a:lnSpc>
              <a:buClr>
                <a:schemeClr val="accent1"/>
              </a:buClr>
            </a:pPr>
            <a:endParaRPr lang="tr-TR" sz="2400" dirty="0" smtClean="0">
              <a:latin typeface="Comic Sans MS" pitchFamily="66" charset="0"/>
            </a:endParaRPr>
          </a:p>
          <a:p>
            <a:pPr>
              <a:lnSpc>
                <a:spcPct val="80000"/>
              </a:lnSpc>
              <a:buClr>
                <a:schemeClr val="accent1"/>
              </a:buClr>
              <a:buFont typeface="Wingdings" pitchFamily="2" charset="2"/>
              <a:buChar char="v"/>
            </a:pPr>
            <a:r>
              <a:rPr lang="tr-TR" sz="2400" dirty="0" smtClean="0">
                <a:latin typeface="Comic Sans MS" pitchFamily="66" charset="0"/>
              </a:rPr>
              <a:t>Eğitimlerde verilen bilgiler doğrultusunda hareket edecek</a:t>
            </a:r>
          </a:p>
          <a:p>
            <a:pPr>
              <a:lnSpc>
                <a:spcPct val="80000"/>
              </a:lnSpc>
              <a:buClr>
                <a:schemeClr val="accent1"/>
              </a:buClr>
              <a:buFont typeface="Wingdings" pitchFamily="2" charset="2"/>
              <a:buChar char="v"/>
            </a:pPr>
            <a:endParaRPr lang="tr-TR" sz="2400" dirty="0" smtClean="0">
              <a:latin typeface="Comic Sans MS" pitchFamily="66" charset="0"/>
            </a:endParaRPr>
          </a:p>
          <a:p>
            <a:pPr>
              <a:lnSpc>
                <a:spcPct val="80000"/>
              </a:lnSpc>
              <a:buClr>
                <a:schemeClr val="accent1"/>
              </a:buClr>
              <a:buFont typeface="Wingdings" pitchFamily="2" charset="2"/>
              <a:buChar char="v"/>
            </a:pPr>
            <a:r>
              <a:rPr lang="tr-TR" sz="2400" dirty="0" smtClean="0">
                <a:latin typeface="Comic Sans MS" pitchFamily="66" charset="0"/>
              </a:rPr>
              <a:t>Kişisel koruyucu malzemelerini sürekli olarak kullanacak ve eskimesi halinde en yakın amirine bilgi verecek,</a:t>
            </a:r>
          </a:p>
          <a:p>
            <a:pPr>
              <a:lnSpc>
                <a:spcPct val="80000"/>
              </a:lnSpc>
              <a:buClr>
                <a:schemeClr val="accent1"/>
              </a:buClr>
              <a:buFont typeface="Wingdings" pitchFamily="2" charset="2"/>
              <a:buChar char="v"/>
            </a:pPr>
            <a:endParaRPr lang="tr-TR" sz="2400" dirty="0" smtClean="0">
              <a:latin typeface="Comic Sans MS" pitchFamily="66" charset="0"/>
            </a:endParaRPr>
          </a:p>
          <a:p>
            <a:pPr>
              <a:lnSpc>
                <a:spcPct val="80000"/>
              </a:lnSpc>
              <a:buClr>
                <a:schemeClr val="accent1"/>
              </a:buClr>
              <a:buFont typeface="Wingdings" pitchFamily="2" charset="2"/>
              <a:buChar char="v"/>
            </a:pPr>
            <a:r>
              <a:rPr lang="tr-TR" sz="2400" dirty="0" smtClean="0">
                <a:latin typeface="Comic Sans MS" pitchFamily="66" charset="0"/>
              </a:rPr>
              <a:t>Ayrıca, işyerinde meydana gelebilecek tehlike ve riskleri amirlerine bildireceklerdir.</a:t>
            </a:r>
            <a:endParaRPr lang="tr-TR" sz="2400" dirty="0">
              <a:latin typeface="Comic Sans MS" pitchFamily="66" charset="0"/>
            </a:endParaRPr>
          </a:p>
        </p:txBody>
      </p:sp>
      <p:sp>
        <p:nvSpPr>
          <p:cNvPr id="5" name="4 Metin kutusu"/>
          <p:cNvSpPr txBox="1"/>
          <p:nvPr/>
        </p:nvSpPr>
        <p:spPr>
          <a:xfrm>
            <a:off x="827584" y="1628800"/>
            <a:ext cx="6480720" cy="954107"/>
          </a:xfrm>
          <a:prstGeom prst="rect">
            <a:avLst/>
          </a:prstGeom>
          <a:noFill/>
        </p:spPr>
        <p:txBody>
          <a:bodyPr wrap="square" rtlCol="0">
            <a:spAutoFit/>
          </a:bodyPr>
          <a:lstStyle/>
          <a:p>
            <a:r>
              <a:rPr lang="tr-TR" sz="2800" dirty="0" smtClean="0">
                <a:solidFill>
                  <a:srgbClr val="FF0000"/>
                </a:solidFill>
                <a:latin typeface="Comic Sans MS" pitchFamily="66" charset="0"/>
              </a:rPr>
              <a:t>Çalışanlar Görev ve Sorumlulukları</a:t>
            </a:r>
            <a:r>
              <a:rPr lang="tr-TR" sz="2800" b="1" u="sng" dirty="0" smtClean="0">
                <a:solidFill>
                  <a:srgbClr val="FF0000"/>
                </a:solidFill>
                <a:latin typeface="Comic Sans MS" pitchFamily="66" charset="0"/>
              </a:rPr>
              <a:t/>
            </a:r>
            <a:br>
              <a:rPr lang="tr-TR" sz="2800" b="1" u="sng" dirty="0" smtClean="0">
                <a:solidFill>
                  <a:srgbClr val="FF0000"/>
                </a:solidFill>
                <a:latin typeface="Comic Sans MS" pitchFamily="66" charset="0"/>
              </a:rPr>
            </a:br>
            <a:endParaRPr lang="tr-TR" sz="2800" dirty="0">
              <a:solidFill>
                <a:srgbClr val="FF0000"/>
              </a:solidFill>
              <a:latin typeface="Comic Sans MS" pitchFamily="66" charset="0"/>
            </a:endParaRPr>
          </a:p>
        </p:txBody>
      </p:sp>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a:bodyPr>
          <a:lstStyle/>
          <a:p>
            <a:pPr eaLnBrk="1" hangingPunct="1"/>
            <a:r>
              <a:rPr lang="tr-TR" sz="3200" b="1" u="sng" dirty="0" smtClean="0">
                <a:solidFill>
                  <a:schemeClr val="accent2"/>
                </a:solidFill>
              </a:rPr>
              <a:t>KİMYASAL RİSK ÖNLEMLERİ</a:t>
            </a:r>
          </a:p>
        </p:txBody>
      </p:sp>
      <p:sp>
        <p:nvSpPr>
          <p:cNvPr id="134147" name="Rectangle 3"/>
          <p:cNvSpPr>
            <a:spLocks noGrp="1" noChangeArrowheads="1"/>
          </p:cNvSpPr>
          <p:nvPr>
            <p:ph type="body" idx="1"/>
          </p:nvPr>
        </p:nvSpPr>
        <p:spPr/>
        <p:txBody>
          <a:bodyPr>
            <a:normAutofit/>
          </a:bodyPr>
          <a:lstStyle/>
          <a:p>
            <a:pPr eaLnBrk="1" hangingPunct="1">
              <a:lnSpc>
                <a:spcPct val="90000"/>
              </a:lnSpc>
              <a:buFont typeface="Wingdings" pitchFamily="2" charset="2"/>
              <a:buNone/>
            </a:pPr>
            <a:r>
              <a:rPr lang="tr-TR" dirty="0" smtClean="0">
                <a:solidFill>
                  <a:srgbClr val="FF0000"/>
                </a:solidFill>
                <a:latin typeface="Comic Sans MS" pitchFamily="66" charset="0"/>
              </a:rPr>
              <a:t>Önlemler;</a:t>
            </a:r>
          </a:p>
          <a:p>
            <a:pPr eaLnBrk="1" hangingPunct="1">
              <a:lnSpc>
                <a:spcPct val="90000"/>
              </a:lnSpc>
              <a:buFont typeface="Wingdings" pitchFamily="2" charset="2"/>
              <a:buNone/>
            </a:pPr>
            <a:endParaRPr lang="tr-TR" dirty="0" smtClean="0">
              <a:latin typeface="Comic Sans MS" pitchFamily="66" charset="0"/>
            </a:endParaRPr>
          </a:p>
          <a:p>
            <a:pPr eaLnBrk="1" hangingPunct="1">
              <a:lnSpc>
                <a:spcPct val="90000"/>
              </a:lnSpc>
              <a:buFont typeface="Wingdings" pitchFamily="2" charset="2"/>
              <a:buChar char="v"/>
            </a:pPr>
            <a:r>
              <a:rPr lang="tr-TR" dirty="0" smtClean="0">
                <a:latin typeface="Comic Sans MS" pitchFamily="66" charset="0"/>
              </a:rPr>
              <a:t>Kaynakta, </a:t>
            </a:r>
          </a:p>
          <a:p>
            <a:pPr eaLnBrk="1" hangingPunct="1">
              <a:lnSpc>
                <a:spcPct val="90000"/>
              </a:lnSpc>
              <a:buFont typeface="Wingdings" pitchFamily="2" charset="2"/>
              <a:buChar char="v"/>
            </a:pPr>
            <a:r>
              <a:rPr lang="tr-TR" dirty="0" smtClean="0">
                <a:latin typeface="Comic Sans MS" pitchFamily="66" charset="0"/>
              </a:rPr>
              <a:t>Ortamda, </a:t>
            </a:r>
          </a:p>
          <a:p>
            <a:pPr eaLnBrk="1" hangingPunct="1">
              <a:lnSpc>
                <a:spcPct val="90000"/>
              </a:lnSpc>
              <a:buFont typeface="Wingdings" pitchFamily="2" charset="2"/>
              <a:buChar char="v"/>
            </a:pPr>
            <a:r>
              <a:rPr lang="tr-TR" dirty="0" smtClean="0">
                <a:latin typeface="Comic Sans MS" pitchFamily="66" charset="0"/>
              </a:rPr>
              <a:t>Kişiye yönelik</a:t>
            </a:r>
          </a:p>
          <a:p>
            <a:pPr eaLnBrk="1" hangingPunct="1">
              <a:lnSpc>
                <a:spcPct val="90000"/>
              </a:lnSpc>
            </a:pPr>
            <a:endParaRPr lang="tr-TR" dirty="0" smtClean="0">
              <a:solidFill>
                <a:srgbClr val="9900CC"/>
              </a:solidFill>
              <a:latin typeface="Comic Sans MS" pitchFamily="66" charset="0"/>
            </a:endParaRPr>
          </a:p>
          <a:p>
            <a:pPr eaLnBrk="1" hangingPunct="1">
              <a:lnSpc>
                <a:spcPct val="90000"/>
              </a:lnSpc>
              <a:buFont typeface="Wingdings" pitchFamily="2" charset="2"/>
              <a:buNone/>
            </a:pPr>
            <a:r>
              <a:rPr lang="tr-TR" dirty="0" smtClean="0">
                <a:latin typeface="Comic Sans MS" pitchFamily="66" charset="0"/>
              </a:rPr>
              <a:t>      olmak üzere sırasıyla 3 aşamada değerlendirilmelidir.</a:t>
            </a:r>
          </a:p>
          <a:p>
            <a:pPr eaLnBrk="1" hangingPunct="1">
              <a:lnSpc>
                <a:spcPct val="90000"/>
              </a:lnSpc>
              <a:buFont typeface="Wingdings" pitchFamily="2" charset="2"/>
              <a:buNone/>
            </a:pPr>
            <a:r>
              <a:rPr lang="tr-TR" dirty="0" smtClean="0">
                <a:solidFill>
                  <a:srgbClr val="9900CC"/>
                </a:solidFill>
                <a:latin typeface="Comic Sans MS" pitchFamily="66" charset="0"/>
              </a:rPr>
              <a:t> </a:t>
            </a:r>
          </a:p>
        </p:txBody>
      </p:sp>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755576" y="332656"/>
            <a:ext cx="7467600" cy="1143000"/>
          </a:xfrm>
        </p:spPr>
        <p:txBody>
          <a:bodyPr lIns="92075" tIns="46038" rIns="92075" bIns="46038">
            <a:normAutofit/>
          </a:bodyPr>
          <a:lstStyle/>
          <a:p>
            <a:pPr eaLnBrk="1" hangingPunct="1"/>
            <a:r>
              <a:rPr lang="tr-TR" sz="3200" b="1" dirty="0" smtClean="0">
                <a:solidFill>
                  <a:schemeClr val="accent2"/>
                </a:solidFill>
                <a:latin typeface="Comic Sans MS" pitchFamily="66" charset="0"/>
              </a:rPr>
              <a:t>   İŞYERİ RİSK FAKTÖRLERİ</a:t>
            </a:r>
            <a:endParaRPr lang="tr-TR" sz="3200" dirty="0" smtClean="0">
              <a:solidFill>
                <a:schemeClr val="accent2"/>
              </a:solidFill>
              <a:latin typeface="Comic Sans MS" pitchFamily="66" charset="0"/>
            </a:endParaRPr>
          </a:p>
        </p:txBody>
      </p:sp>
      <p:sp>
        <p:nvSpPr>
          <p:cNvPr id="86019" name="Rectangle 3"/>
          <p:cNvSpPr>
            <a:spLocks noGrp="1" noChangeArrowheads="1"/>
          </p:cNvSpPr>
          <p:nvPr>
            <p:ph type="body" idx="4294967295"/>
          </p:nvPr>
        </p:nvSpPr>
        <p:spPr/>
        <p:txBody>
          <a:bodyPr lIns="92075" tIns="46038" rIns="92075" bIns="46038"/>
          <a:lstStyle/>
          <a:p>
            <a:pPr marL="609600" indent="-609600" eaLnBrk="1" hangingPunct="1">
              <a:lnSpc>
                <a:spcPct val="80000"/>
              </a:lnSpc>
              <a:buFont typeface="Wingdings" pitchFamily="2" charset="2"/>
              <a:buChar char="v"/>
            </a:pPr>
            <a:r>
              <a:rPr lang="tr-TR" b="1" dirty="0" smtClean="0">
                <a:solidFill>
                  <a:srgbClr val="000000"/>
                </a:solidFill>
                <a:latin typeface="Comic Sans MS" pitchFamily="66" charset="0"/>
              </a:rPr>
              <a:t> İşyerindeki Sağlık ve Güvenlik Tehlikeleri </a:t>
            </a:r>
          </a:p>
          <a:p>
            <a:pPr marL="609600" indent="-609600" eaLnBrk="1" hangingPunct="1">
              <a:lnSpc>
                <a:spcPct val="80000"/>
              </a:lnSpc>
              <a:buNone/>
            </a:pPr>
            <a:r>
              <a:rPr lang="tr-TR" dirty="0" smtClean="0">
                <a:latin typeface="Comic Sans MS" pitchFamily="66" charset="0"/>
              </a:rPr>
              <a:t>A) Çalışanlar açısından risk oluşturur.</a:t>
            </a:r>
          </a:p>
          <a:p>
            <a:pPr marL="609600" indent="-609600" eaLnBrk="1" hangingPunct="1">
              <a:lnSpc>
                <a:spcPct val="80000"/>
              </a:lnSpc>
              <a:buNone/>
            </a:pPr>
            <a:r>
              <a:rPr lang="tr-TR" dirty="0" smtClean="0">
                <a:latin typeface="Comic Sans MS" pitchFamily="66" charset="0"/>
              </a:rPr>
              <a:t>B) Bu tehlikeler çevrede yaşayan toplumun sağlık ve </a:t>
            </a:r>
          </a:p>
          <a:p>
            <a:pPr marL="609600" indent="-609600" eaLnBrk="1" hangingPunct="1">
              <a:lnSpc>
                <a:spcPct val="80000"/>
              </a:lnSpc>
              <a:buNone/>
            </a:pPr>
            <a:r>
              <a:rPr lang="tr-TR" dirty="0" smtClean="0">
                <a:latin typeface="Comic Sans MS" pitchFamily="66" charset="0"/>
              </a:rPr>
              <a:t>    güvenliği bakımından da risk oluşturmaktadır. </a:t>
            </a:r>
          </a:p>
          <a:p>
            <a:pPr marL="609600" indent="-609600" eaLnBrk="1" hangingPunct="1">
              <a:lnSpc>
                <a:spcPct val="80000"/>
              </a:lnSpc>
              <a:buNone/>
            </a:pPr>
            <a:endParaRPr lang="tr-TR" dirty="0" smtClean="0">
              <a:latin typeface="Comic Sans MS" pitchFamily="66" charset="0"/>
            </a:endParaRPr>
          </a:p>
          <a:p>
            <a:pPr marL="609600" indent="-609600" eaLnBrk="1" hangingPunct="1">
              <a:lnSpc>
                <a:spcPct val="80000"/>
              </a:lnSpc>
              <a:buNone/>
            </a:pPr>
            <a:r>
              <a:rPr lang="tr-TR" b="1" dirty="0" smtClean="0">
                <a:solidFill>
                  <a:schemeClr val="accent1"/>
                </a:solidFill>
                <a:latin typeface="Comic Sans MS" pitchFamily="66" charset="0"/>
              </a:rPr>
              <a:t>1</a:t>
            </a:r>
            <a:r>
              <a:rPr lang="tr-TR" dirty="0" smtClean="0">
                <a:solidFill>
                  <a:schemeClr val="accent1"/>
                </a:solidFill>
                <a:latin typeface="Comic Sans MS" pitchFamily="66" charset="0"/>
              </a:rPr>
              <a:t>. </a:t>
            </a:r>
            <a:r>
              <a:rPr lang="tr-TR" dirty="0" smtClean="0">
                <a:latin typeface="Comic Sans MS" pitchFamily="66" charset="0"/>
              </a:rPr>
              <a:t>Kimyasal faktörler</a:t>
            </a:r>
          </a:p>
          <a:p>
            <a:pPr marL="609600" indent="-609600" eaLnBrk="1" hangingPunct="1">
              <a:lnSpc>
                <a:spcPct val="80000"/>
              </a:lnSpc>
              <a:buNone/>
            </a:pPr>
            <a:r>
              <a:rPr lang="tr-TR" b="1" dirty="0" smtClean="0">
                <a:solidFill>
                  <a:schemeClr val="accent1"/>
                </a:solidFill>
                <a:latin typeface="Comic Sans MS" pitchFamily="66" charset="0"/>
              </a:rPr>
              <a:t>2</a:t>
            </a:r>
            <a:r>
              <a:rPr lang="tr-TR" dirty="0" smtClean="0">
                <a:solidFill>
                  <a:schemeClr val="accent1"/>
                </a:solidFill>
                <a:latin typeface="Comic Sans MS" pitchFamily="66" charset="0"/>
              </a:rPr>
              <a:t>. </a:t>
            </a:r>
            <a:r>
              <a:rPr lang="tr-TR" dirty="0" smtClean="0">
                <a:latin typeface="Comic Sans MS" pitchFamily="66" charset="0"/>
              </a:rPr>
              <a:t>Fiziksel faktörler</a:t>
            </a:r>
          </a:p>
          <a:p>
            <a:pPr marL="609600" indent="-609600" eaLnBrk="1" hangingPunct="1">
              <a:lnSpc>
                <a:spcPct val="80000"/>
              </a:lnSpc>
              <a:buNone/>
            </a:pPr>
            <a:r>
              <a:rPr lang="tr-TR" b="1" dirty="0" smtClean="0">
                <a:solidFill>
                  <a:schemeClr val="accent1"/>
                </a:solidFill>
                <a:latin typeface="Comic Sans MS" pitchFamily="66" charset="0"/>
              </a:rPr>
              <a:t>3</a:t>
            </a:r>
            <a:r>
              <a:rPr lang="tr-TR" dirty="0" smtClean="0">
                <a:solidFill>
                  <a:schemeClr val="accent1"/>
                </a:solidFill>
                <a:latin typeface="Comic Sans MS" pitchFamily="66" charset="0"/>
              </a:rPr>
              <a:t>. </a:t>
            </a:r>
            <a:r>
              <a:rPr lang="tr-TR" dirty="0" smtClean="0">
                <a:latin typeface="Comic Sans MS" pitchFamily="66" charset="0"/>
              </a:rPr>
              <a:t>Biyolojik faktörler</a:t>
            </a:r>
          </a:p>
          <a:p>
            <a:pPr marL="609600" indent="-609600" eaLnBrk="1" hangingPunct="1">
              <a:lnSpc>
                <a:spcPct val="80000"/>
              </a:lnSpc>
              <a:buNone/>
            </a:pPr>
            <a:r>
              <a:rPr lang="tr-TR" b="1" dirty="0" smtClean="0">
                <a:solidFill>
                  <a:schemeClr val="accent1"/>
                </a:solidFill>
                <a:latin typeface="Comic Sans MS" pitchFamily="66" charset="0"/>
              </a:rPr>
              <a:t>4</a:t>
            </a:r>
            <a:r>
              <a:rPr lang="tr-TR" dirty="0" smtClean="0">
                <a:solidFill>
                  <a:schemeClr val="accent1"/>
                </a:solidFill>
                <a:latin typeface="Comic Sans MS" pitchFamily="66" charset="0"/>
              </a:rPr>
              <a:t>. </a:t>
            </a:r>
            <a:r>
              <a:rPr lang="tr-TR" dirty="0" smtClean="0">
                <a:latin typeface="Comic Sans MS" pitchFamily="66" charset="0"/>
              </a:rPr>
              <a:t>Tozlar</a:t>
            </a:r>
          </a:p>
          <a:p>
            <a:pPr marL="609600" indent="-609600" eaLnBrk="1" hangingPunct="1">
              <a:lnSpc>
                <a:spcPct val="80000"/>
              </a:lnSpc>
              <a:buNone/>
            </a:pPr>
            <a:r>
              <a:rPr lang="tr-TR" b="1" dirty="0" smtClean="0">
                <a:solidFill>
                  <a:schemeClr val="accent1"/>
                </a:solidFill>
                <a:latin typeface="Comic Sans MS" pitchFamily="66" charset="0"/>
              </a:rPr>
              <a:t>5</a:t>
            </a:r>
            <a:r>
              <a:rPr lang="tr-TR" dirty="0" smtClean="0">
                <a:solidFill>
                  <a:schemeClr val="accent1"/>
                </a:solidFill>
                <a:latin typeface="Comic Sans MS" pitchFamily="66" charset="0"/>
              </a:rPr>
              <a:t>. </a:t>
            </a:r>
            <a:r>
              <a:rPr lang="tr-TR" dirty="0" smtClean="0">
                <a:latin typeface="Comic Sans MS" pitchFamily="66" charset="0"/>
              </a:rPr>
              <a:t>Ergonomik faktörler</a:t>
            </a:r>
          </a:p>
          <a:p>
            <a:pPr marL="609600" indent="-609600" eaLnBrk="1" hangingPunct="1">
              <a:lnSpc>
                <a:spcPct val="80000"/>
              </a:lnSpc>
              <a:buNone/>
            </a:pPr>
            <a:r>
              <a:rPr lang="tr-TR" b="1" dirty="0" smtClean="0">
                <a:solidFill>
                  <a:schemeClr val="accent1"/>
                </a:solidFill>
                <a:latin typeface="Comic Sans MS" pitchFamily="66" charset="0"/>
              </a:rPr>
              <a:t>6</a:t>
            </a:r>
            <a:r>
              <a:rPr lang="tr-TR" dirty="0" smtClean="0">
                <a:solidFill>
                  <a:schemeClr val="accent1"/>
                </a:solidFill>
                <a:latin typeface="Comic Sans MS" pitchFamily="66" charset="0"/>
              </a:rPr>
              <a:t>. </a:t>
            </a:r>
            <a:r>
              <a:rPr lang="tr-TR" dirty="0" err="1" smtClean="0">
                <a:latin typeface="Comic Sans MS" pitchFamily="66" charset="0"/>
              </a:rPr>
              <a:t>Psikososyal</a:t>
            </a:r>
            <a:r>
              <a:rPr lang="tr-TR" dirty="0" smtClean="0">
                <a:latin typeface="Comic Sans MS" pitchFamily="66" charset="0"/>
              </a:rPr>
              <a:t> faktörler</a:t>
            </a:r>
          </a:p>
          <a:p>
            <a:pPr marL="609600" indent="-609600" eaLnBrk="1" hangingPunct="1">
              <a:lnSpc>
                <a:spcPct val="80000"/>
              </a:lnSpc>
            </a:pPr>
            <a:endParaRPr lang="tr-TR" sz="2000" dirty="0" smtClean="0"/>
          </a:p>
        </p:txBody>
      </p:sp>
      <p:pic>
        <p:nvPicPr>
          <p:cNvPr id="86020" name="Picture 4" descr="baret icon"/>
          <p:cNvPicPr>
            <a:picLocks noChangeAspect="1" noChangeArrowheads="1"/>
          </p:cNvPicPr>
          <p:nvPr/>
        </p:nvPicPr>
        <p:blipFill>
          <a:blip r:embed="rId3" cstate="print"/>
          <a:srcRect/>
          <a:stretch>
            <a:fillRect/>
          </a:stretch>
        </p:blipFill>
        <p:spPr bwMode="auto">
          <a:xfrm>
            <a:off x="0" y="404664"/>
            <a:ext cx="1296987" cy="1296988"/>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3" name="Rectangle 2"/>
          <p:cNvSpPr>
            <a:spLocks noGrp="1" noChangeArrowheads="1"/>
          </p:cNvSpPr>
          <p:nvPr>
            <p:ph type="ctrTitle" idx="4294967295"/>
          </p:nvPr>
        </p:nvSpPr>
        <p:spPr>
          <a:xfrm>
            <a:off x="827584" y="332656"/>
            <a:ext cx="7772400" cy="685800"/>
          </a:xfrm>
        </p:spPr>
        <p:txBody>
          <a:bodyPr>
            <a:noAutofit/>
          </a:bodyPr>
          <a:lstStyle/>
          <a:p>
            <a:pPr algn="ctr" eaLnBrk="1" hangingPunct="1"/>
            <a:r>
              <a:rPr lang="tr-TR" sz="2800" b="1" dirty="0" smtClean="0">
                <a:solidFill>
                  <a:schemeClr val="accent2"/>
                </a:solidFill>
                <a:latin typeface="Comic Sans MS" pitchFamily="66" charset="0"/>
              </a:rPr>
              <a:t/>
            </a:r>
            <a:br>
              <a:rPr lang="tr-TR" sz="2800" b="1" dirty="0" smtClean="0">
                <a:solidFill>
                  <a:schemeClr val="accent2"/>
                </a:solidFill>
                <a:latin typeface="Comic Sans MS" pitchFamily="66" charset="0"/>
              </a:rPr>
            </a:br>
            <a:r>
              <a:rPr lang="tr-TR" sz="2800" b="1" dirty="0" smtClean="0">
                <a:solidFill>
                  <a:schemeClr val="accent2"/>
                </a:solidFill>
                <a:latin typeface="Comic Sans MS" pitchFamily="66" charset="0"/>
              </a:rPr>
              <a:t>ÇALIŞANIN SAĞLIĞININ KORUNMASI</a:t>
            </a:r>
            <a:endParaRPr lang="en-US" sz="2800" b="1" dirty="0" smtClean="0">
              <a:solidFill>
                <a:schemeClr val="accent2"/>
              </a:solidFill>
              <a:latin typeface="Comic Sans MS" pitchFamily="66" charset="0"/>
            </a:endParaRPr>
          </a:p>
        </p:txBody>
      </p:sp>
      <p:pic>
        <p:nvPicPr>
          <p:cNvPr id="133125" name="Picture 4"/>
          <p:cNvPicPr>
            <a:picLocks noChangeAspect="1" noChangeArrowheads="1"/>
          </p:cNvPicPr>
          <p:nvPr/>
        </p:nvPicPr>
        <p:blipFill>
          <a:blip r:embed="rId3" cstate="print"/>
          <a:srcRect/>
          <a:stretch>
            <a:fillRect/>
          </a:stretch>
        </p:blipFill>
        <p:spPr bwMode="auto">
          <a:xfrm>
            <a:off x="6477000" y="2667000"/>
            <a:ext cx="1970088" cy="2057400"/>
          </a:xfrm>
          <a:prstGeom prst="rect">
            <a:avLst/>
          </a:prstGeom>
          <a:noFill/>
          <a:ln w="9525">
            <a:noFill/>
            <a:miter lim="800000"/>
            <a:headEnd/>
            <a:tailEnd/>
          </a:ln>
        </p:spPr>
      </p:pic>
      <p:pic>
        <p:nvPicPr>
          <p:cNvPr id="413701" name="Picture 5"/>
          <p:cNvPicPr>
            <a:picLocks noChangeAspect="1" noChangeArrowheads="1"/>
          </p:cNvPicPr>
          <p:nvPr/>
        </p:nvPicPr>
        <p:blipFill>
          <a:blip r:embed="rId4" cstate="print"/>
          <a:srcRect/>
          <a:stretch>
            <a:fillRect/>
          </a:stretch>
        </p:blipFill>
        <p:spPr bwMode="auto">
          <a:xfrm>
            <a:off x="3429000" y="2667000"/>
            <a:ext cx="1912938" cy="2209800"/>
          </a:xfrm>
          <a:prstGeom prst="rect">
            <a:avLst/>
          </a:prstGeom>
          <a:noFill/>
          <a:ln w="9525">
            <a:noFill/>
            <a:miter lim="800000"/>
            <a:headEnd/>
            <a:tailEnd/>
          </a:ln>
        </p:spPr>
      </p:pic>
      <p:pic>
        <p:nvPicPr>
          <p:cNvPr id="133127" name="Picture 6"/>
          <p:cNvPicPr>
            <a:picLocks noChangeAspect="1" noChangeArrowheads="1"/>
          </p:cNvPicPr>
          <p:nvPr/>
        </p:nvPicPr>
        <p:blipFill>
          <a:blip r:embed="rId5" cstate="print"/>
          <a:srcRect/>
          <a:stretch>
            <a:fillRect/>
          </a:stretch>
        </p:blipFill>
        <p:spPr bwMode="auto">
          <a:xfrm>
            <a:off x="228600" y="2692400"/>
            <a:ext cx="2362200" cy="2084388"/>
          </a:xfrm>
          <a:prstGeom prst="rect">
            <a:avLst/>
          </a:prstGeom>
          <a:noFill/>
          <a:ln w="9525">
            <a:noFill/>
            <a:miter lim="800000"/>
            <a:headEnd/>
            <a:tailEnd/>
          </a:ln>
        </p:spPr>
      </p:pic>
      <p:sp>
        <p:nvSpPr>
          <p:cNvPr id="413703" name="Rectangle 7"/>
          <p:cNvSpPr>
            <a:spLocks noChangeArrowheads="1"/>
          </p:cNvSpPr>
          <p:nvPr/>
        </p:nvSpPr>
        <p:spPr bwMode="auto">
          <a:xfrm>
            <a:off x="381000" y="5181600"/>
            <a:ext cx="2286000" cy="941796"/>
          </a:xfrm>
          <a:prstGeom prst="rect">
            <a:avLst/>
          </a:prstGeom>
          <a:noFill/>
          <a:ln w="9525">
            <a:noFill/>
            <a:miter lim="800000"/>
            <a:headEnd/>
            <a:tailEnd/>
          </a:ln>
        </p:spPr>
        <p:txBody>
          <a:bodyPr>
            <a:spAutoFit/>
          </a:bodyPr>
          <a:lstStyle/>
          <a:p>
            <a:pPr algn="ctr">
              <a:spcBef>
                <a:spcPct val="30000"/>
              </a:spcBef>
            </a:pPr>
            <a:r>
              <a:rPr lang="tr-TR" sz="2400" dirty="0">
                <a:latin typeface="Comic Sans MS" pitchFamily="66" charset="0"/>
              </a:rPr>
              <a:t>KAYNAKTA </a:t>
            </a:r>
          </a:p>
          <a:p>
            <a:pPr algn="ctr">
              <a:spcBef>
                <a:spcPct val="30000"/>
              </a:spcBef>
            </a:pPr>
            <a:r>
              <a:rPr lang="tr-TR" sz="2400" dirty="0">
                <a:latin typeface="Comic Sans MS" pitchFamily="66" charset="0"/>
              </a:rPr>
              <a:t>KONTROL</a:t>
            </a:r>
            <a:endParaRPr lang="en-US" sz="2400" dirty="0">
              <a:latin typeface="Comic Sans MS" pitchFamily="66" charset="0"/>
            </a:endParaRPr>
          </a:p>
        </p:txBody>
      </p:sp>
      <p:sp>
        <p:nvSpPr>
          <p:cNvPr id="413704" name="Rectangle 8"/>
          <p:cNvSpPr>
            <a:spLocks noChangeArrowheads="1"/>
          </p:cNvSpPr>
          <p:nvPr/>
        </p:nvSpPr>
        <p:spPr bwMode="auto">
          <a:xfrm>
            <a:off x="3200400" y="5181600"/>
            <a:ext cx="1970411" cy="941796"/>
          </a:xfrm>
          <a:prstGeom prst="rect">
            <a:avLst/>
          </a:prstGeom>
          <a:noFill/>
          <a:ln w="9525">
            <a:noFill/>
            <a:miter lim="800000"/>
            <a:headEnd/>
            <a:tailEnd/>
          </a:ln>
        </p:spPr>
        <p:txBody>
          <a:bodyPr wrap="none">
            <a:spAutoFit/>
          </a:bodyPr>
          <a:lstStyle/>
          <a:p>
            <a:pPr algn="ctr">
              <a:spcBef>
                <a:spcPct val="30000"/>
              </a:spcBef>
            </a:pPr>
            <a:r>
              <a:rPr lang="tr-TR" sz="2400" dirty="0">
                <a:latin typeface="Comic Sans MS" pitchFamily="66" charset="0"/>
              </a:rPr>
              <a:t>ULAŞMAYI </a:t>
            </a:r>
          </a:p>
          <a:p>
            <a:pPr algn="ctr">
              <a:spcBef>
                <a:spcPct val="30000"/>
              </a:spcBef>
            </a:pPr>
            <a:r>
              <a:rPr lang="tr-TR" sz="2400" dirty="0">
                <a:latin typeface="Comic Sans MS" pitchFamily="66" charset="0"/>
              </a:rPr>
              <a:t>ÖNLEME</a:t>
            </a:r>
            <a:endParaRPr lang="en-US" sz="2400" dirty="0">
              <a:latin typeface="Comic Sans MS" pitchFamily="66" charset="0"/>
            </a:endParaRPr>
          </a:p>
        </p:txBody>
      </p:sp>
      <p:sp>
        <p:nvSpPr>
          <p:cNvPr id="413705" name="Rectangle 9"/>
          <p:cNvSpPr>
            <a:spLocks noChangeArrowheads="1"/>
          </p:cNvSpPr>
          <p:nvPr/>
        </p:nvSpPr>
        <p:spPr bwMode="auto">
          <a:xfrm>
            <a:off x="5788306" y="5181600"/>
            <a:ext cx="3200400" cy="941796"/>
          </a:xfrm>
          <a:prstGeom prst="rect">
            <a:avLst/>
          </a:prstGeom>
          <a:noFill/>
          <a:ln w="9525">
            <a:noFill/>
            <a:miter lim="800000"/>
            <a:headEnd/>
            <a:tailEnd/>
          </a:ln>
        </p:spPr>
        <p:txBody>
          <a:bodyPr wrap="square">
            <a:spAutoFit/>
          </a:bodyPr>
          <a:lstStyle/>
          <a:p>
            <a:pPr algn="ctr">
              <a:spcBef>
                <a:spcPct val="30000"/>
              </a:spcBef>
            </a:pPr>
            <a:endParaRPr lang="tr-TR" sz="2400" dirty="0">
              <a:latin typeface="Comic Sans MS" pitchFamily="66" charset="0"/>
            </a:endParaRPr>
          </a:p>
          <a:p>
            <a:pPr algn="ctr">
              <a:spcBef>
                <a:spcPct val="30000"/>
              </a:spcBef>
            </a:pPr>
            <a:r>
              <a:rPr lang="tr-TR" sz="2400" dirty="0" smtClean="0">
                <a:latin typeface="Comic Sans MS" pitchFamily="66" charset="0"/>
              </a:rPr>
              <a:t>ÇALIŞANI </a:t>
            </a:r>
            <a:r>
              <a:rPr lang="tr-TR" sz="2400" dirty="0">
                <a:latin typeface="Comic Sans MS" pitchFamily="66" charset="0"/>
              </a:rPr>
              <a:t>KORUMA</a:t>
            </a:r>
            <a:endParaRPr lang="en-US" sz="2400" dirty="0">
              <a:latin typeface="Comic Sans MS" pitchFamily="66" charset="0"/>
            </a:endParaRPr>
          </a:p>
        </p:txBody>
      </p:sp>
      <p:sp>
        <p:nvSpPr>
          <p:cNvPr id="133131" name="Rectangle 10"/>
          <p:cNvSpPr>
            <a:spLocks noChangeArrowheads="1"/>
          </p:cNvSpPr>
          <p:nvPr/>
        </p:nvSpPr>
        <p:spPr bwMode="auto">
          <a:xfrm>
            <a:off x="228600" y="5105400"/>
            <a:ext cx="2286000" cy="1219200"/>
          </a:xfrm>
          <a:prstGeom prst="rect">
            <a:avLst/>
          </a:prstGeom>
          <a:noFill/>
          <a:ln w="9525">
            <a:solidFill>
              <a:schemeClr val="tx1"/>
            </a:solidFill>
            <a:miter lim="800000"/>
            <a:headEnd/>
            <a:tailEnd/>
          </a:ln>
        </p:spPr>
        <p:txBody>
          <a:bodyPr wrap="none" anchor="ctr"/>
          <a:lstStyle/>
          <a:p>
            <a:pPr algn="ctr"/>
            <a:endParaRPr lang="tr-TR" sz="2800">
              <a:latin typeface="Comic Sans MS" pitchFamily="66" charset="0"/>
            </a:endParaRPr>
          </a:p>
        </p:txBody>
      </p:sp>
      <p:sp>
        <p:nvSpPr>
          <p:cNvPr id="133132" name="Oval 11"/>
          <p:cNvSpPr>
            <a:spLocks noChangeArrowheads="1"/>
          </p:cNvSpPr>
          <p:nvPr/>
        </p:nvSpPr>
        <p:spPr bwMode="auto">
          <a:xfrm>
            <a:off x="2895600" y="5029200"/>
            <a:ext cx="2667000" cy="1295400"/>
          </a:xfrm>
          <a:prstGeom prst="ellipse">
            <a:avLst/>
          </a:prstGeom>
          <a:noFill/>
          <a:ln w="9525">
            <a:solidFill>
              <a:schemeClr val="tx1"/>
            </a:solidFill>
            <a:round/>
            <a:headEnd/>
            <a:tailEnd/>
          </a:ln>
        </p:spPr>
        <p:txBody>
          <a:bodyPr wrap="none" anchor="ctr"/>
          <a:lstStyle/>
          <a:p>
            <a:pPr algn="ctr"/>
            <a:endParaRPr lang="tr-TR" sz="2800">
              <a:latin typeface="Comic Sans MS" pitchFamily="66" charset="0"/>
            </a:endParaRPr>
          </a:p>
        </p:txBody>
      </p:sp>
      <p:sp>
        <p:nvSpPr>
          <p:cNvPr id="133133" name="Rectangle 12"/>
          <p:cNvSpPr>
            <a:spLocks noChangeArrowheads="1"/>
          </p:cNvSpPr>
          <p:nvPr/>
        </p:nvSpPr>
        <p:spPr bwMode="auto">
          <a:xfrm>
            <a:off x="5867400" y="5257800"/>
            <a:ext cx="3048000" cy="914400"/>
          </a:xfrm>
          <a:prstGeom prst="rect">
            <a:avLst/>
          </a:prstGeom>
          <a:noFill/>
          <a:ln w="9525">
            <a:solidFill>
              <a:schemeClr val="tx1"/>
            </a:solidFill>
            <a:miter lim="800000"/>
            <a:headEnd/>
            <a:tailEnd/>
          </a:ln>
        </p:spPr>
        <p:txBody>
          <a:bodyPr wrap="none" anchor="ctr"/>
          <a:lstStyle/>
          <a:p>
            <a:pPr algn="ctr"/>
            <a:endParaRPr lang="tr-TR" sz="2800">
              <a:latin typeface="Comic Sans MS" pitchFamily="66" charset="0"/>
            </a:endParaRPr>
          </a:p>
        </p:txBody>
      </p:sp>
      <p:sp>
        <p:nvSpPr>
          <p:cNvPr id="133134" name="Rectangle 13"/>
          <p:cNvSpPr>
            <a:spLocks noChangeArrowheads="1"/>
          </p:cNvSpPr>
          <p:nvPr/>
        </p:nvSpPr>
        <p:spPr bwMode="auto">
          <a:xfrm>
            <a:off x="0" y="1905000"/>
            <a:ext cx="2770188" cy="400110"/>
          </a:xfrm>
          <a:prstGeom prst="rect">
            <a:avLst/>
          </a:prstGeom>
          <a:noFill/>
          <a:ln w="9525">
            <a:noFill/>
            <a:miter lim="800000"/>
            <a:headEnd/>
            <a:tailEnd/>
          </a:ln>
        </p:spPr>
        <p:txBody>
          <a:bodyPr>
            <a:spAutoFit/>
          </a:bodyPr>
          <a:lstStyle/>
          <a:p>
            <a:pPr algn="ctr">
              <a:spcBef>
                <a:spcPct val="30000"/>
              </a:spcBef>
            </a:pPr>
            <a:r>
              <a:rPr lang="tr-TR" sz="2000" dirty="0">
                <a:latin typeface="Comic Sans MS" pitchFamily="66" charset="0"/>
              </a:rPr>
              <a:t>Tehlikenin kaynağı</a:t>
            </a:r>
            <a:endParaRPr lang="en-US" sz="2000" dirty="0">
              <a:latin typeface="Comic Sans MS" pitchFamily="66" charset="0"/>
            </a:endParaRPr>
          </a:p>
        </p:txBody>
      </p:sp>
      <p:sp>
        <p:nvSpPr>
          <p:cNvPr id="413710" name="Rectangle 14"/>
          <p:cNvSpPr>
            <a:spLocks noChangeArrowheads="1"/>
          </p:cNvSpPr>
          <p:nvPr/>
        </p:nvSpPr>
        <p:spPr bwMode="auto">
          <a:xfrm>
            <a:off x="2987675" y="1557338"/>
            <a:ext cx="3678238" cy="646331"/>
          </a:xfrm>
          <a:prstGeom prst="rect">
            <a:avLst/>
          </a:prstGeom>
          <a:noFill/>
          <a:ln w="9525">
            <a:noFill/>
            <a:miter lim="800000"/>
            <a:headEnd/>
            <a:tailEnd/>
          </a:ln>
        </p:spPr>
        <p:txBody>
          <a:bodyPr>
            <a:spAutoFit/>
          </a:bodyPr>
          <a:lstStyle/>
          <a:p>
            <a:pPr algn="ctr">
              <a:spcBef>
                <a:spcPct val="30000"/>
              </a:spcBef>
            </a:pPr>
            <a:r>
              <a:rPr lang="tr-TR" dirty="0">
                <a:latin typeface="Comic Sans MS" pitchFamily="66" charset="0"/>
              </a:rPr>
              <a:t>Tehlikenin işçiye ulaşma olasılıkları - yolları</a:t>
            </a:r>
            <a:endParaRPr lang="en-US" dirty="0">
              <a:latin typeface="Comic Sans MS" pitchFamily="66" charset="0"/>
            </a:endParaRPr>
          </a:p>
        </p:txBody>
      </p:sp>
      <p:sp>
        <p:nvSpPr>
          <p:cNvPr id="133136" name="Rectangle 15"/>
          <p:cNvSpPr>
            <a:spLocks noChangeArrowheads="1"/>
          </p:cNvSpPr>
          <p:nvPr/>
        </p:nvSpPr>
        <p:spPr bwMode="auto">
          <a:xfrm>
            <a:off x="6934200" y="1752600"/>
            <a:ext cx="1447800" cy="400110"/>
          </a:xfrm>
          <a:prstGeom prst="rect">
            <a:avLst/>
          </a:prstGeom>
          <a:noFill/>
          <a:ln w="9525">
            <a:noFill/>
            <a:miter lim="800000"/>
            <a:headEnd/>
            <a:tailEnd/>
          </a:ln>
        </p:spPr>
        <p:txBody>
          <a:bodyPr wrap="square">
            <a:spAutoFit/>
          </a:bodyPr>
          <a:lstStyle/>
          <a:p>
            <a:pPr algn="ctr"/>
            <a:r>
              <a:rPr lang="tr-TR" sz="2000" dirty="0">
                <a:latin typeface="Comic Sans MS" pitchFamily="66" charset="0"/>
              </a:rPr>
              <a:t>    </a:t>
            </a:r>
            <a:r>
              <a:rPr lang="tr-TR" sz="2000" dirty="0" smtClean="0">
                <a:latin typeface="Comic Sans MS" pitchFamily="66" charset="0"/>
              </a:rPr>
              <a:t>Çalışan</a:t>
            </a:r>
            <a:endParaRPr lang="en-US" sz="2000" dirty="0">
              <a:latin typeface="Comic Sans MS" pitchFamily="66" charset="0"/>
            </a:endParaRPr>
          </a:p>
        </p:txBody>
      </p:sp>
      <p:sp>
        <p:nvSpPr>
          <p:cNvPr id="133137" name="Rectangle 16"/>
          <p:cNvSpPr>
            <a:spLocks noChangeArrowheads="1"/>
          </p:cNvSpPr>
          <p:nvPr/>
        </p:nvSpPr>
        <p:spPr bwMode="auto">
          <a:xfrm>
            <a:off x="2895600" y="1557338"/>
            <a:ext cx="3692525" cy="792162"/>
          </a:xfrm>
          <a:prstGeom prst="rect">
            <a:avLst/>
          </a:prstGeom>
          <a:noFill/>
          <a:ln w="9525">
            <a:solidFill>
              <a:schemeClr val="tx1"/>
            </a:solidFill>
            <a:miter lim="800000"/>
            <a:headEnd/>
            <a:tailEnd/>
          </a:ln>
        </p:spPr>
        <p:txBody>
          <a:bodyPr wrap="none" anchor="ctr"/>
          <a:lstStyle/>
          <a:p>
            <a:pPr algn="ctr"/>
            <a:endParaRPr lang="tr-TR" sz="2800">
              <a:latin typeface="Comic Sans MS" pitchFamily="66" charset="0"/>
            </a:endParaRPr>
          </a:p>
        </p:txBody>
      </p:sp>
      <p:sp>
        <p:nvSpPr>
          <p:cNvPr id="133138" name="Oval 17"/>
          <p:cNvSpPr>
            <a:spLocks noChangeArrowheads="1"/>
          </p:cNvSpPr>
          <p:nvPr/>
        </p:nvSpPr>
        <p:spPr bwMode="auto">
          <a:xfrm>
            <a:off x="0" y="1700808"/>
            <a:ext cx="2590800" cy="914400"/>
          </a:xfrm>
          <a:prstGeom prst="ellipse">
            <a:avLst/>
          </a:prstGeom>
          <a:noFill/>
          <a:ln w="9525">
            <a:solidFill>
              <a:schemeClr val="tx1"/>
            </a:solidFill>
            <a:round/>
            <a:headEnd/>
            <a:tailEnd/>
          </a:ln>
        </p:spPr>
        <p:txBody>
          <a:bodyPr wrap="none" anchor="ctr"/>
          <a:lstStyle/>
          <a:p>
            <a:pPr algn="ctr"/>
            <a:endParaRPr lang="tr-TR" sz="2800">
              <a:latin typeface="Comic Sans MS" pitchFamily="66" charset="0"/>
            </a:endParaRPr>
          </a:p>
        </p:txBody>
      </p:sp>
      <p:sp>
        <p:nvSpPr>
          <p:cNvPr id="133139" name="Oval 18"/>
          <p:cNvSpPr>
            <a:spLocks noChangeArrowheads="1"/>
          </p:cNvSpPr>
          <p:nvPr/>
        </p:nvSpPr>
        <p:spPr bwMode="auto">
          <a:xfrm>
            <a:off x="7162800" y="1447800"/>
            <a:ext cx="1219200" cy="1066800"/>
          </a:xfrm>
          <a:prstGeom prst="ellipse">
            <a:avLst/>
          </a:prstGeom>
          <a:noFill/>
          <a:ln w="9525">
            <a:solidFill>
              <a:schemeClr val="tx1"/>
            </a:solidFill>
            <a:round/>
            <a:headEnd/>
            <a:tailEnd/>
          </a:ln>
        </p:spPr>
        <p:txBody>
          <a:bodyPr wrap="none" anchor="ctr"/>
          <a:lstStyle/>
          <a:p>
            <a:pPr algn="ctr"/>
            <a:endParaRPr lang="tr-TR" sz="2800">
              <a:latin typeface="Comic Sans MS" pitchFamily="66" charset="0"/>
            </a:endParaRPr>
          </a:p>
        </p:txBody>
      </p:sp>
    </p:spTree>
  </p:cSld>
  <p:clrMapOvr>
    <a:masterClrMapping/>
  </p:clrMapOvr>
  <p:transition spd="med">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a:bodyPr>
          <a:lstStyle/>
          <a:p>
            <a:pPr eaLnBrk="1" hangingPunct="1"/>
            <a:r>
              <a:rPr lang="tr-TR" sz="3200" b="1" dirty="0" smtClean="0">
                <a:solidFill>
                  <a:schemeClr val="accent2"/>
                </a:solidFill>
                <a:latin typeface="Comic Sans MS" pitchFamily="66" charset="0"/>
              </a:rPr>
              <a:t>ÖNLEMLER</a:t>
            </a:r>
          </a:p>
        </p:txBody>
      </p:sp>
      <p:sp>
        <p:nvSpPr>
          <p:cNvPr id="135171" name="Rectangle 3"/>
          <p:cNvSpPr>
            <a:spLocks noGrp="1" noChangeArrowheads="1"/>
          </p:cNvSpPr>
          <p:nvPr>
            <p:ph type="body" idx="1"/>
          </p:nvPr>
        </p:nvSpPr>
        <p:spPr/>
        <p:txBody>
          <a:bodyPr/>
          <a:lstStyle/>
          <a:p>
            <a:pPr eaLnBrk="1" hangingPunct="1">
              <a:buFont typeface="Wingdings" pitchFamily="2" charset="2"/>
              <a:buChar char="v"/>
            </a:pPr>
            <a:r>
              <a:rPr lang="tr-TR" b="1" u="sng" dirty="0" smtClean="0">
                <a:solidFill>
                  <a:schemeClr val="accent1"/>
                </a:solidFill>
                <a:latin typeface="Comic Sans MS" pitchFamily="66" charset="0"/>
              </a:rPr>
              <a:t>Kaynakta Alınacak Önlemler:</a:t>
            </a:r>
          </a:p>
          <a:p>
            <a:pPr eaLnBrk="1" hangingPunct="1">
              <a:buNone/>
            </a:pPr>
            <a:endParaRPr lang="tr-TR" b="1" u="sng" dirty="0" smtClean="0">
              <a:solidFill>
                <a:schemeClr val="accent1"/>
              </a:solidFill>
              <a:latin typeface="Comic Sans MS" pitchFamily="66" charset="0"/>
            </a:endParaRPr>
          </a:p>
          <a:p>
            <a:pPr>
              <a:buNone/>
            </a:pPr>
            <a:r>
              <a:rPr lang="tr-TR" dirty="0" smtClean="0">
                <a:solidFill>
                  <a:srgbClr val="FF0000"/>
                </a:solidFill>
                <a:latin typeface="Comic Sans MS" pitchFamily="66" charset="0"/>
              </a:rPr>
              <a:t>     Kullanılan Maddenin Değiştirilmesi</a:t>
            </a:r>
          </a:p>
          <a:p>
            <a:pPr>
              <a:buNone/>
            </a:pPr>
            <a:r>
              <a:rPr lang="tr-TR" dirty="0" smtClean="0">
                <a:latin typeface="Comic Sans MS" pitchFamily="66" charset="0"/>
              </a:rPr>
              <a:t>      Benzen yerine </a:t>
            </a:r>
            <a:r>
              <a:rPr lang="tr-TR" dirty="0" err="1" smtClean="0">
                <a:latin typeface="Comic Sans MS" pitchFamily="66" charset="0"/>
              </a:rPr>
              <a:t>toluen</a:t>
            </a:r>
            <a:r>
              <a:rPr lang="tr-TR" dirty="0" smtClean="0">
                <a:latin typeface="Comic Sans MS" pitchFamily="66" charset="0"/>
              </a:rPr>
              <a:t>, benzin yerine gazyağı vb. gibi daha az zararlı madde kullanmak.</a:t>
            </a:r>
          </a:p>
          <a:p>
            <a:pPr>
              <a:buNone/>
            </a:pPr>
            <a:endParaRPr lang="tr-TR" u="sng" dirty="0" smtClean="0">
              <a:latin typeface="Comic Sans MS" pitchFamily="66" charset="0"/>
            </a:endParaRPr>
          </a:p>
        </p:txBody>
      </p:sp>
      <p:pic>
        <p:nvPicPr>
          <p:cNvPr id="4" name="P-17.AVI">
            <a:hlinkClick r:id="" action="ppaction://media"/>
          </p:cNvPr>
          <p:cNvPicPr>
            <a:picLocks noRot="1" noChangeAspect="1" noChangeArrowheads="1"/>
          </p:cNvPicPr>
          <p:nvPr>
            <a:videoFile r:link="rId1"/>
          </p:nvPr>
        </p:nvPicPr>
        <p:blipFill>
          <a:blip r:embed="rId4" cstate="print"/>
          <a:srcRect l="33073"/>
          <a:stretch>
            <a:fillRect/>
          </a:stretch>
        </p:blipFill>
        <p:spPr>
          <a:xfrm>
            <a:off x="5220072" y="4005064"/>
            <a:ext cx="2878138" cy="2287588"/>
          </a:xfrm>
          <a:prstGeom prst="rect">
            <a:avLst/>
          </a:prstGeom>
        </p:spPr>
      </p:pic>
    </p:spTree>
  </p:cSld>
  <p:clrMapOvr>
    <a:masterClrMapping/>
  </p:clrMapOvr>
  <p:transition>
    <p:wipe dir="u"/>
  </p:transition>
  <p:timing>
    <p:tnLst>
      <p:par>
        <p:cTn id="1" dur="indefinite" restart="never" nodeType="tmRoot">
          <p:childTnLst>
            <p:video>
              <p:cMediaNode>
                <p:cTn id="2" repeatCount="indefinite" fill="hold" display="0">
                  <p:stCondLst>
                    <p:cond delay="indefinite"/>
                  </p:stCondLst>
                  <p:endCondLst>
                    <p:cond evt="onPrev" delay="0">
                      <p:tgtEl>
                        <p:sldTgt/>
                      </p:tgtEl>
                    </p:cond>
                  </p:end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normAutofit/>
          </a:bodyPr>
          <a:lstStyle/>
          <a:p>
            <a:pPr eaLnBrk="1" hangingPunct="1"/>
            <a:r>
              <a:rPr lang="tr-TR" sz="2800" dirty="0" smtClean="0">
                <a:solidFill>
                  <a:schemeClr val="accent2"/>
                </a:solidFill>
                <a:latin typeface="Comic Sans MS" pitchFamily="66" charset="0"/>
              </a:rPr>
              <a:t>ISLAK (SULU) YÖNTEMLERİN KULLANILMASI</a:t>
            </a:r>
          </a:p>
        </p:txBody>
      </p:sp>
      <p:sp>
        <p:nvSpPr>
          <p:cNvPr id="137219" name="Rectangle 3"/>
          <p:cNvSpPr>
            <a:spLocks noGrp="1" noChangeArrowheads="1"/>
          </p:cNvSpPr>
          <p:nvPr>
            <p:ph type="body" idx="1"/>
          </p:nvPr>
        </p:nvSpPr>
        <p:spPr/>
        <p:txBody>
          <a:bodyPr>
            <a:normAutofit/>
          </a:bodyPr>
          <a:lstStyle/>
          <a:p>
            <a:pPr algn="just" eaLnBrk="1" hangingPunct="1">
              <a:buFont typeface="Wingdings" pitchFamily="2" charset="2"/>
              <a:buChar char="v"/>
            </a:pPr>
            <a:endParaRPr lang="tr-TR" dirty="0" smtClean="0">
              <a:latin typeface="Comic Sans MS" pitchFamily="66" charset="0"/>
            </a:endParaRPr>
          </a:p>
          <a:p>
            <a:pPr algn="just" eaLnBrk="1" hangingPunct="1">
              <a:buFont typeface="Wingdings" pitchFamily="2" charset="2"/>
              <a:buChar char="v"/>
            </a:pPr>
            <a:r>
              <a:rPr lang="tr-TR" dirty="0" smtClean="0">
                <a:latin typeface="Comic Sans MS" pitchFamily="66" charset="0"/>
              </a:rPr>
              <a:t>Özellikle tozun ortama karışmasını  bastırmaya yarayan bu yöntem, tozlu ortamlarda çalışan işletmelerde çok yararlı olmaktadır. </a:t>
            </a:r>
          </a:p>
          <a:p>
            <a:pPr algn="just" eaLnBrk="1" hangingPunct="1">
              <a:buNone/>
            </a:pPr>
            <a:endParaRPr lang="tr-TR" dirty="0" smtClean="0">
              <a:latin typeface="Comic Sans MS" pitchFamily="66" charset="0"/>
            </a:endParaRPr>
          </a:p>
          <a:p>
            <a:pPr algn="just" eaLnBrk="1" hangingPunct="1">
              <a:buFont typeface="Wingdings" pitchFamily="2" charset="2"/>
              <a:buChar char="v"/>
            </a:pPr>
            <a:r>
              <a:rPr lang="tr-TR" dirty="0" smtClean="0">
                <a:latin typeface="Comic Sans MS" pitchFamily="66" charset="0"/>
              </a:rPr>
              <a:t>Zemin temizliğinde tozun ortam havasına karışmasını engellemek için su serpilmesi tehlikeyi kaynağından yok etmeye iyi bir örnektir.</a:t>
            </a:r>
          </a:p>
          <a:p>
            <a:pPr eaLnBrk="1" hangingPunct="1">
              <a:buNone/>
            </a:pPr>
            <a:endParaRPr lang="tr-TR" dirty="0" smtClean="0">
              <a:latin typeface="Comic Sans MS" pitchFamily="66" charset="0"/>
            </a:endParaRPr>
          </a:p>
        </p:txBody>
      </p:sp>
    </p:spTree>
  </p:cSld>
  <p:clrMapOvr>
    <a:masterClrMapping/>
  </p:clrMapOvr>
  <p:transition>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a:xfrm>
            <a:off x="251520" y="836712"/>
            <a:ext cx="7467600" cy="4873752"/>
          </a:xfrm>
        </p:spPr>
        <p:txBody>
          <a:bodyPr>
            <a:noAutofit/>
          </a:bodyPr>
          <a:lstStyle/>
          <a:p>
            <a:pPr>
              <a:buFont typeface="Wingdings" pitchFamily="2" charset="2"/>
              <a:buChar char="v"/>
            </a:pPr>
            <a:r>
              <a:rPr lang="tr-TR" b="1" u="sng" dirty="0" smtClean="0">
                <a:solidFill>
                  <a:schemeClr val="accent1"/>
                </a:solidFill>
                <a:latin typeface="Comic Sans MS" pitchFamily="66" charset="0"/>
              </a:rPr>
              <a:t>Ortamda Alınacak Önlemler:</a:t>
            </a:r>
          </a:p>
          <a:p>
            <a:pPr marL="457200" indent="-457200">
              <a:spcBef>
                <a:spcPct val="50000"/>
              </a:spcBef>
              <a:buClr>
                <a:schemeClr val="bg1"/>
              </a:buClr>
              <a:buNone/>
            </a:pPr>
            <a:r>
              <a:rPr lang="tr-TR" dirty="0" smtClean="0">
                <a:solidFill>
                  <a:srgbClr val="FF0000"/>
                </a:solidFill>
                <a:latin typeface="Comic Sans MS" pitchFamily="66" charset="0"/>
              </a:rPr>
              <a:t>     İşyeri Düzeni </a:t>
            </a:r>
          </a:p>
          <a:p>
            <a:pPr>
              <a:lnSpc>
                <a:spcPct val="130000"/>
              </a:lnSpc>
              <a:buNone/>
            </a:pPr>
            <a:r>
              <a:rPr lang="tr-TR" dirty="0" smtClean="0">
                <a:solidFill>
                  <a:srgbClr val="FF0000"/>
                </a:solidFill>
                <a:latin typeface="Comic Sans MS" pitchFamily="66" charset="0"/>
              </a:rPr>
              <a:t>     </a:t>
            </a:r>
            <a:r>
              <a:rPr lang="tr-TR" dirty="0" smtClean="0">
                <a:latin typeface="Comic Sans MS" pitchFamily="66" charset="0"/>
              </a:rPr>
              <a:t>Düzensiz bir işyeri, </a:t>
            </a:r>
          </a:p>
          <a:p>
            <a:pPr>
              <a:lnSpc>
                <a:spcPct val="130000"/>
              </a:lnSpc>
              <a:buNone/>
            </a:pPr>
            <a:r>
              <a:rPr lang="tr-TR" dirty="0" smtClean="0">
                <a:latin typeface="Comic Sans MS" pitchFamily="66" charset="0"/>
              </a:rPr>
              <a:t>iş verimini düşüreceği gibi </a:t>
            </a:r>
          </a:p>
          <a:p>
            <a:pPr>
              <a:lnSpc>
                <a:spcPct val="130000"/>
              </a:lnSpc>
              <a:buNone/>
            </a:pPr>
            <a:r>
              <a:rPr lang="tr-TR" dirty="0" smtClean="0">
                <a:latin typeface="Comic Sans MS" pitchFamily="66" charset="0"/>
              </a:rPr>
              <a:t>iş kazaları olasılığını arttıracak </a:t>
            </a:r>
          </a:p>
          <a:p>
            <a:pPr>
              <a:lnSpc>
                <a:spcPct val="130000"/>
              </a:lnSpc>
              <a:buNone/>
            </a:pPr>
            <a:r>
              <a:rPr lang="tr-TR" dirty="0" smtClean="0">
                <a:latin typeface="Comic Sans MS" pitchFamily="66" charset="0"/>
              </a:rPr>
              <a:t>ve iş gereği oluşan süprüntü vb. </a:t>
            </a:r>
          </a:p>
          <a:p>
            <a:pPr>
              <a:lnSpc>
                <a:spcPct val="130000"/>
              </a:lnSpc>
              <a:buNone/>
            </a:pPr>
            <a:r>
              <a:rPr lang="tr-TR" dirty="0" smtClean="0">
                <a:latin typeface="Comic Sans MS" pitchFamily="66" charset="0"/>
              </a:rPr>
              <a:t>maddeler (örneğin tozlar) sağlığı</a:t>
            </a:r>
          </a:p>
          <a:p>
            <a:pPr>
              <a:lnSpc>
                <a:spcPct val="130000"/>
              </a:lnSpc>
              <a:buNone/>
            </a:pPr>
            <a:r>
              <a:rPr lang="tr-TR" dirty="0" smtClean="0">
                <a:latin typeface="Comic Sans MS" pitchFamily="66" charset="0"/>
              </a:rPr>
              <a:t>olumsuz yönde etkileyebilecektir.</a:t>
            </a:r>
          </a:p>
          <a:p>
            <a:pPr marL="514350" indent="-514350">
              <a:spcBef>
                <a:spcPct val="50000"/>
              </a:spcBef>
              <a:buClr>
                <a:schemeClr val="bg1"/>
              </a:buClr>
              <a:buNone/>
            </a:pPr>
            <a:r>
              <a:rPr lang="tr-TR" b="1" dirty="0" smtClean="0">
                <a:solidFill>
                  <a:srgbClr val="FF0000"/>
                </a:solidFill>
              </a:rPr>
              <a:t/>
            </a:r>
            <a:br>
              <a:rPr lang="tr-TR" b="1" dirty="0" smtClean="0">
                <a:solidFill>
                  <a:srgbClr val="FF0000"/>
                </a:solidFill>
              </a:rPr>
            </a:br>
            <a:endParaRPr lang="tr-TR" dirty="0" smtClean="0">
              <a:latin typeface="Comic Sans MS" pitchFamily="66" charset="0"/>
            </a:endParaRPr>
          </a:p>
          <a:p>
            <a:pPr>
              <a:spcBef>
                <a:spcPct val="50000"/>
              </a:spcBef>
              <a:buClr>
                <a:schemeClr val="bg1"/>
              </a:buClr>
              <a:buFont typeface="Wingdings" pitchFamily="2" charset="2"/>
              <a:buChar char="v"/>
            </a:pPr>
            <a:endParaRPr lang="tr-TR" dirty="0" smtClean="0">
              <a:solidFill>
                <a:srgbClr val="CC00CC"/>
              </a:solidFill>
              <a:latin typeface="Comic Sans MS" pitchFamily="66" charset="0"/>
            </a:endParaRPr>
          </a:p>
        </p:txBody>
      </p:sp>
      <p:pic>
        <p:nvPicPr>
          <p:cNvPr id="5" name="Picture 4"/>
          <p:cNvPicPr>
            <a:picLocks noChangeAspect="1" noChangeArrowheads="1"/>
          </p:cNvPicPr>
          <p:nvPr/>
        </p:nvPicPr>
        <p:blipFill>
          <a:blip r:embed="rId3" cstate="print"/>
          <a:srcRect t="9688"/>
          <a:stretch>
            <a:fillRect/>
          </a:stretch>
        </p:blipFill>
        <p:spPr bwMode="auto">
          <a:xfrm>
            <a:off x="5148064" y="1628800"/>
            <a:ext cx="3096344" cy="3672408"/>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type="body" idx="1"/>
          </p:nvPr>
        </p:nvSpPr>
        <p:spPr>
          <a:xfrm>
            <a:off x="395536" y="620688"/>
            <a:ext cx="7467600" cy="5688632"/>
          </a:xfrm>
        </p:spPr>
        <p:txBody>
          <a:bodyPr>
            <a:noAutofit/>
          </a:bodyPr>
          <a:lstStyle/>
          <a:p>
            <a:pPr eaLnBrk="1" hangingPunct="1">
              <a:buFont typeface="Wingdings" pitchFamily="2" charset="2"/>
              <a:buChar char="v"/>
            </a:pPr>
            <a:r>
              <a:rPr lang="tr-TR" b="1" u="sng" dirty="0" smtClean="0">
                <a:solidFill>
                  <a:schemeClr val="accent1"/>
                </a:solidFill>
                <a:latin typeface="Comic Sans MS" pitchFamily="66" charset="0"/>
              </a:rPr>
              <a:t>Kişiye Yönelik Alınacak Önlemler:</a:t>
            </a:r>
          </a:p>
          <a:p>
            <a:pPr marL="457200" indent="-457200" eaLnBrk="1" hangingPunct="1">
              <a:buNone/>
            </a:pPr>
            <a:endParaRPr lang="tr-TR" b="1" u="sng" dirty="0" smtClean="0">
              <a:solidFill>
                <a:schemeClr val="accent1"/>
              </a:solidFill>
              <a:latin typeface="Comic Sans MS" pitchFamily="66" charset="0"/>
            </a:endParaRPr>
          </a:p>
          <a:p>
            <a:pPr marL="457200" indent="-457200" eaLnBrk="1" hangingPunct="1">
              <a:buNone/>
            </a:pPr>
            <a:r>
              <a:rPr lang="tr-TR" dirty="0" smtClean="0">
                <a:solidFill>
                  <a:srgbClr val="FF0000"/>
                </a:solidFill>
                <a:latin typeface="Comic Sans MS" pitchFamily="66" charset="0"/>
              </a:rPr>
              <a:t>   1) Eğitim</a:t>
            </a:r>
          </a:p>
          <a:p>
            <a:pPr marL="457200" indent="-457200" eaLnBrk="1" hangingPunct="1">
              <a:buNone/>
            </a:pPr>
            <a:endParaRPr lang="tr-TR" dirty="0" smtClean="0">
              <a:solidFill>
                <a:srgbClr val="FF0000"/>
              </a:solidFill>
              <a:latin typeface="Comic Sans MS" pitchFamily="66" charset="0"/>
            </a:endParaRPr>
          </a:p>
          <a:p>
            <a:pPr>
              <a:lnSpc>
                <a:spcPct val="170000"/>
              </a:lnSpc>
              <a:buNone/>
            </a:pPr>
            <a:r>
              <a:rPr lang="tr-TR" dirty="0" smtClean="0">
                <a:latin typeface="Comic Sans MS" pitchFamily="66" charset="0"/>
              </a:rPr>
              <a:t>        Önlemlerin en etkili ve yararlısı, çalışanların, hangi tehlikelerle karşı karşıya olduğu, nasıl korunacağı, alınan önlemlere nasıl uyacağı konusunda yapılacak ve belirli aralıklarla tekrarlanan </a:t>
            </a:r>
            <a:r>
              <a:rPr lang="tr-TR" u="sng" dirty="0" smtClean="0">
                <a:latin typeface="Comic Sans MS" pitchFamily="66" charset="0"/>
              </a:rPr>
              <a:t>İş Sağlığı ve Güvenliği </a:t>
            </a:r>
            <a:r>
              <a:rPr lang="tr-TR" dirty="0" smtClean="0">
                <a:latin typeface="Comic Sans MS" pitchFamily="66" charset="0"/>
              </a:rPr>
              <a:t>eğitimleridir.</a:t>
            </a:r>
          </a:p>
          <a:p>
            <a:pPr marL="457200" indent="-457200" eaLnBrk="1" hangingPunct="1">
              <a:buNone/>
            </a:pPr>
            <a:endParaRPr lang="tr-TR" dirty="0" smtClean="0">
              <a:solidFill>
                <a:srgbClr val="FF0000"/>
              </a:solidFill>
              <a:latin typeface="Comic Sans MS" pitchFamily="66" charset="0"/>
            </a:endParaRPr>
          </a:p>
          <a:p>
            <a:pPr marL="457200" indent="-457200" eaLnBrk="1" hangingPunct="1">
              <a:buNone/>
            </a:pPr>
            <a:endParaRPr lang="tr-TR" b="1" u="sng" dirty="0" smtClean="0">
              <a:solidFill>
                <a:srgbClr val="FF0000"/>
              </a:solidFill>
              <a:latin typeface="Comic Sans MS" pitchFamily="66" charset="0"/>
            </a:endParaRPr>
          </a:p>
          <a:p>
            <a:pPr marL="457200" indent="-457200" eaLnBrk="1" hangingPunct="1">
              <a:buNone/>
            </a:pPr>
            <a:r>
              <a:rPr lang="tr-TR" b="1" u="sng" dirty="0" smtClean="0">
                <a:solidFill>
                  <a:srgbClr val="CC00CC"/>
                </a:solidFill>
                <a:latin typeface="Comic Sans MS" pitchFamily="66" charset="0"/>
              </a:rPr>
              <a:t/>
            </a:r>
            <a:br>
              <a:rPr lang="tr-TR" b="1" u="sng" dirty="0" smtClean="0">
                <a:solidFill>
                  <a:srgbClr val="CC00CC"/>
                </a:solidFill>
                <a:latin typeface="Comic Sans MS" pitchFamily="66" charset="0"/>
              </a:rPr>
            </a:br>
            <a:endParaRPr lang="tr-TR" b="1" u="sng" dirty="0" smtClean="0">
              <a:solidFill>
                <a:srgbClr val="CC00CC"/>
              </a:solidFill>
              <a:latin typeface="Comic Sans MS" pitchFamily="66" charset="0"/>
            </a:endParaRPr>
          </a:p>
        </p:txBody>
      </p:sp>
    </p:spTree>
  </p:cSld>
  <p:clrMapOvr>
    <a:masterClrMapping/>
  </p:clrMapOvr>
  <p:transition>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p:cNvSpPr>
            <a:spLocks noChangeArrowheads="1"/>
          </p:cNvSpPr>
          <p:nvPr/>
        </p:nvSpPr>
        <p:spPr bwMode="auto">
          <a:xfrm>
            <a:off x="323528" y="764704"/>
            <a:ext cx="7704137" cy="4524315"/>
          </a:xfrm>
          <a:prstGeom prst="rect">
            <a:avLst/>
          </a:prstGeom>
          <a:noFill/>
          <a:ln w="9525">
            <a:noFill/>
            <a:miter lim="800000"/>
            <a:headEnd/>
            <a:tailEnd/>
          </a:ln>
        </p:spPr>
        <p:txBody>
          <a:bodyPr wrap="square">
            <a:spAutoFit/>
          </a:bodyPr>
          <a:lstStyle/>
          <a:p>
            <a:endParaRPr lang="tr-TR" sz="2400" b="1" dirty="0" smtClean="0">
              <a:solidFill>
                <a:srgbClr val="FF0000"/>
              </a:solidFill>
            </a:endParaRPr>
          </a:p>
          <a:p>
            <a:r>
              <a:rPr lang="tr-TR" sz="2400" dirty="0" smtClean="0">
                <a:solidFill>
                  <a:srgbClr val="FF0000"/>
                </a:solidFill>
                <a:latin typeface="Comic Sans MS" pitchFamily="66" charset="0"/>
              </a:rPr>
              <a:t>   2) Çalışanların Rotasyonu</a:t>
            </a:r>
          </a:p>
          <a:p>
            <a:endParaRPr lang="tr-TR" sz="2400" dirty="0" smtClean="0">
              <a:latin typeface="Comic Sans MS" pitchFamily="66" charset="0"/>
            </a:endParaRPr>
          </a:p>
          <a:p>
            <a:r>
              <a:rPr lang="tr-TR" sz="2400" dirty="0" smtClean="0">
                <a:latin typeface="Comic Sans MS" pitchFamily="66" charset="0"/>
              </a:rPr>
              <a:t>     Bazı iş türlerinde, işin gereği alınan tüm önlemlere karşın yine de risk tamamen ortadan kaldırılamaz.</a:t>
            </a:r>
          </a:p>
          <a:p>
            <a:r>
              <a:rPr lang="tr-TR" sz="2400" dirty="0" smtClean="0">
                <a:latin typeface="Comic Sans MS" pitchFamily="66" charset="0"/>
              </a:rPr>
              <a:t>         </a:t>
            </a:r>
          </a:p>
          <a:p>
            <a:r>
              <a:rPr lang="tr-TR" sz="2400" dirty="0" smtClean="0">
                <a:latin typeface="Comic Sans MS" pitchFamily="66" charset="0"/>
              </a:rPr>
              <a:t>     Bu </a:t>
            </a:r>
            <a:r>
              <a:rPr lang="tr-TR" sz="2400" dirty="0">
                <a:latin typeface="Comic Sans MS" pitchFamily="66" charset="0"/>
              </a:rPr>
              <a:t>durumlarda uzmanların yapacakları değerlendirmeye bağlı olarak belirlenecek sürelerde değiştirilen ekiplerle iş sürdürülebilir.</a:t>
            </a:r>
          </a:p>
          <a:p>
            <a:endParaRPr lang="tr-TR" sz="2400" dirty="0">
              <a:latin typeface="Comic Sans MS" pitchFamily="66" charset="0"/>
            </a:endParaRPr>
          </a:p>
          <a:p>
            <a:r>
              <a:rPr lang="tr-TR" sz="2400" dirty="0" smtClean="0">
                <a:latin typeface="Comic Sans MS" pitchFamily="66" charset="0"/>
              </a:rPr>
              <a:t>     Kişiler </a:t>
            </a:r>
            <a:r>
              <a:rPr lang="tr-TR" sz="2400" dirty="0">
                <a:latin typeface="Comic Sans MS" pitchFamily="66" charset="0"/>
              </a:rPr>
              <a:t>üzerindeki </a:t>
            </a:r>
            <a:r>
              <a:rPr lang="tr-TR" sz="2400" dirty="0" err="1">
                <a:latin typeface="Comic Sans MS" pitchFamily="66" charset="0"/>
              </a:rPr>
              <a:t>maruziyet</a:t>
            </a:r>
            <a:r>
              <a:rPr lang="tr-TR" sz="2400" dirty="0">
                <a:latin typeface="Comic Sans MS" pitchFamily="66" charset="0"/>
              </a:rPr>
              <a:t> süresi kısaltılmış olur.</a:t>
            </a:r>
          </a:p>
        </p:txBody>
      </p:sp>
    </p:spTree>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idx="1"/>
          </p:nvPr>
        </p:nvSpPr>
        <p:spPr>
          <a:xfrm>
            <a:off x="457200" y="764704"/>
            <a:ext cx="7467600" cy="5709248"/>
          </a:xfrm>
        </p:spPr>
        <p:txBody>
          <a:bodyPr/>
          <a:lstStyle/>
          <a:p>
            <a:pPr eaLnBrk="1" hangingPunct="1">
              <a:lnSpc>
                <a:spcPct val="180000"/>
              </a:lnSpc>
              <a:buFontTx/>
              <a:buNone/>
            </a:pPr>
            <a:r>
              <a:rPr lang="tr-TR" dirty="0" smtClean="0">
                <a:solidFill>
                  <a:srgbClr val="FF0000"/>
                </a:solidFill>
                <a:latin typeface="Comic Sans MS" pitchFamily="66" charset="0"/>
              </a:rPr>
              <a:t>3) Kişisel Koruyucular</a:t>
            </a:r>
          </a:p>
          <a:p>
            <a:pPr eaLnBrk="1" hangingPunct="1">
              <a:lnSpc>
                <a:spcPct val="150000"/>
              </a:lnSpc>
              <a:buFontTx/>
              <a:buNone/>
            </a:pPr>
            <a:r>
              <a:rPr lang="tr-TR" dirty="0" smtClean="0">
                <a:latin typeface="Comic Sans MS" pitchFamily="66" charset="0"/>
              </a:rPr>
              <a:t>     Gözlük, maske, eldiven, baret, çelik burunlu ayakkabı vb. kişisel koruyucular en son başvurulacak, fakat gerektiğinde kesinlikle kullanılması zorunlu araçlardır.</a:t>
            </a:r>
          </a:p>
          <a:p>
            <a:pPr eaLnBrk="1" hangingPunct="1"/>
            <a:endParaRPr lang="tr-TR" dirty="0" smtClean="0"/>
          </a:p>
        </p:txBody>
      </p:sp>
      <p:pic>
        <p:nvPicPr>
          <p:cNvPr id="151556" name="Picture 4" descr="j0297777"/>
          <p:cNvPicPr>
            <a:picLocks noChangeAspect="1" noChangeArrowheads="1"/>
          </p:cNvPicPr>
          <p:nvPr/>
        </p:nvPicPr>
        <p:blipFill>
          <a:blip r:embed="rId3" cstate="print"/>
          <a:srcRect/>
          <a:stretch>
            <a:fillRect/>
          </a:stretch>
        </p:blipFill>
        <p:spPr bwMode="auto">
          <a:xfrm>
            <a:off x="684213" y="4508500"/>
            <a:ext cx="2015579" cy="1927225"/>
          </a:xfrm>
          <a:prstGeom prst="rect">
            <a:avLst/>
          </a:prstGeom>
          <a:noFill/>
          <a:ln w="9525">
            <a:noFill/>
            <a:miter lim="800000"/>
            <a:headEnd/>
            <a:tailEnd/>
          </a:ln>
        </p:spPr>
      </p:pic>
      <p:pic>
        <p:nvPicPr>
          <p:cNvPr id="151557" name="Picture 5" descr="hardhat"/>
          <p:cNvPicPr>
            <a:picLocks noChangeAspect="1" noChangeArrowheads="1"/>
          </p:cNvPicPr>
          <p:nvPr/>
        </p:nvPicPr>
        <p:blipFill>
          <a:blip r:embed="rId4" cstate="print"/>
          <a:srcRect/>
          <a:stretch>
            <a:fillRect/>
          </a:stretch>
        </p:blipFill>
        <p:spPr bwMode="auto">
          <a:xfrm>
            <a:off x="3707904" y="4797152"/>
            <a:ext cx="1763712" cy="1512888"/>
          </a:xfrm>
          <a:prstGeom prst="rect">
            <a:avLst/>
          </a:prstGeom>
          <a:noFill/>
          <a:ln w="9525">
            <a:noFill/>
            <a:miter lim="800000"/>
            <a:headEnd/>
            <a:tailEnd/>
          </a:ln>
        </p:spPr>
      </p:pic>
      <p:pic>
        <p:nvPicPr>
          <p:cNvPr id="151558" name="Picture 6"/>
          <p:cNvPicPr>
            <a:picLocks noChangeAspect="1" noChangeArrowheads="1"/>
          </p:cNvPicPr>
          <p:nvPr/>
        </p:nvPicPr>
        <p:blipFill>
          <a:blip r:embed="rId5" cstate="print"/>
          <a:srcRect/>
          <a:stretch>
            <a:fillRect/>
          </a:stretch>
        </p:blipFill>
        <p:spPr bwMode="auto">
          <a:xfrm>
            <a:off x="5796136" y="4653136"/>
            <a:ext cx="1873250" cy="1501775"/>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3 Dikdörtgen"/>
          <p:cNvSpPr>
            <a:spLocks noChangeArrowheads="1"/>
          </p:cNvSpPr>
          <p:nvPr/>
        </p:nvSpPr>
        <p:spPr bwMode="auto">
          <a:xfrm>
            <a:off x="214313" y="1916113"/>
            <a:ext cx="8715375" cy="3416320"/>
          </a:xfrm>
          <a:prstGeom prst="rect">
            <a:avLst/>
          </a:prstGeom>
          <a:noFill/>
          <a:ln w="9525">
            <a:noFill/>
            <a:miter lim="800000"/>
            <a:headEnd/>
            <a:tailEnd/>
          </a:ln>
        </p:spPr>
        <p:txBody>
          <a:bodyPr>
            <a:spAutoFit/>
          </a:bodyPr>
          <a:lstStyle/>
          <a:p>
            <a:pPr algn="just">
              <a:lnSpc>
                <a:spcPct val="150000"/>
              </a:lnSpc>
              <a:buClr>
                <a:schemeClr val="accent1"/>
              </a:buClr>
              <a:buFont typeface="Wingdings" pitchFamily="2" charset="2"/>
              <a:buChar char="v"/>
            </a:pPr>
            <a:r>
              <a:rPr lang="tr-TR" sz="2400" dirty="0">
                <a:latin typeface="Comic Sans MS" pitchFamily="66" charset="0"/>
              </a:rPr>
              <a:t>Yaşanılan veya çalışılan ortamın sıcaklık, nem, aydınlatma, gürültü, titreşim, basınç vb. gibi fiziksel özellikleri bireyin sağlığını önemli ölçüde etkiler. </a:t>
            </a:r>
          </a:p>
          <a:p>
            <a:pPr algn="just">
              <a:lnSpc>
                <a:spcPct val="150000"/>
              </a:lnSpc>
            </a:pPr>
            <a:endParaRPr lang="tr-TR" sz="2400" dirty="0">
              <a:latin typeface="Comic Sans MS" pitchFamily="66" charset="0"/>
            </a:endParaRPr>
          </a:p>
          <a:p>
            <a:pPr algn="just">
              <a:lnSpc>
                <a:spcPct val="150000"/>
              </a:lnSpc>
              <a:buClr>
                <a:schemeClr val="accent1"/>
              </a:buClr>
              <a:buFont typeface="Wingdings" pitchFamily="2" charset="2"/>
              <a:buChar char="v"/>
            </a:pPr>
            <a:r>
              <a:rPr lang="tr-TR" sz="2400" dirty="0">
                <a:latin typeface="Comic Sans MS" pitchFamily="66" charset="0"/>
              </a:rPr>
              <a:t>İşçiler, özellikle ağır ve tehlikeli işlerde çalışanlar bu yönden büyük risk altındadır. </a:t>
            </a:r>
          </a:p>
        </p:txBody>
      </p:sp>
      <p:sp>
        <p:nvSpPr>
          <p:cNvPr id="155651" name="Rectangle 2"/>
          <p:cNvSpPr>
            <a:spLocks noChangeArrowheads="1"/>
          </p:cNvSpPr>
          <p:nvPr/>
        </p:nvSpPr>
        <p:spPr bwMode="auto">
          <a:xfrm>
            <a:off x="539552" y="332656"/>
            <a:ext cx="7772400" cy="1143000"/>
          </a:xfrm>
          <a:prstGeom prst="rect">
            <a:avLst/>
          </a:prstGeom>
          <a:noFill/>
          <a:ln w="9525">
            <a:noFill/>
            <a:miter lim="800000"/>
            <a:headEnd/>
            <a:tailEnd/>
          </a:ln>
        </p:spPr>
        <p:txBody>
          <a:bodyPr lIns="92075" tIns="46038" rIns="92075" bIns="46038" anchor="ctr"/>
          <a:lstStyle/>
          <a:p>
            <a:r>
              <a:rPr lang="tr-TR" sz="3200" dirty="0" smtClean="0">
                <a:solidFill>
                  <a:schemeClr val="accent2"/>
                </a:solidFill>
                <a:latin typeface="Comic Sans MS" pitchFamily="66" charset="0"/>
              </a:rPr>
              <a:t>2</a:t>
            </a:r>
            <a:r>
              <a:rPr lang="tr-TR" sz="3200" dirty="0">
                <a:solidFill>
                  <a:schemeClr val="accent2"/>
                </a:solidFill>
                <a:latin typeface="Comic Sans MS" pitchFamily="66" charset="0"/>
              </a:rPr>
              <a:t>.  FİZİKSEL RİSKLER</a:t>
            </a:r>
          </a:p>
        </p:txBody>
      </p:sp>
    </p:spTree>
  </p:cSld>
  <p:clrMapOvr>
    <a:masterClrMapping/>
  </p:clrMapOvr>
  <p:transition>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Oval 2"/>
          <p:cNvSpPr>
            <a:spLocks noChangeArrowheads="1"/>
          </p:cNvSpPr>
          <p:nvPr/>
        </p:nvSpPr>
        <p:spPr bwMode="auto">
          <a:xfrm>
            <a:off x="2339752" y="2564904"/>
            <a:ext cx="3744417" cy="1729730"/>
          </a:xfrm>
          <a:prstGeom prst="ellipse">
            <a:avLst/>
          </a:prstGeom>
          <a:solidFill>
            <a:srgbClr val="FFFF99"/>
          </a:solidFill>
          <a:ln w="9525">
            <a:solidFill>
              <a:schemeClr val="tx1"/>
            </a:solidFill>
            <a:round/>
            <a:headEnd/>
            <a:tailEnd/>
          </a:ln>
        </p:spPr>
        <p:txBody>
          <a:bodyPr wrap="none" anchor="ctr"/>
          <a:lstStyle/>
          <a:p>
            <a:pPr algn="ctr"/>
            <a:r>
              <a:rPr lang="tr-TR" sz="3600" baseline="4000" dirty="0">
                <a:solidFill>
                  <a:srgbClr val="FF0000"/>
                </a:solidFill>
                <a:latin typeface="Comic Sans MS" pitchFamily="66" charset="0"/>
              </a:rPr>
              <a:t>FİZİKSEL</a:t>
            </a:r>
          </a:p>
          <a:p>
            <a:pPr algn="ctr"/>
            <a:r>
              <a:rPr lang="tr-TR" sz="3600" baseline="4000" dirty="0">
                <a:solidFill>
                  <a:srgbClr val="FF0000"/>
                </a:solidFill>
                <a:latin typeface="Comic Sans MS" pitchFamily="66" charset="0"/>
              </a:rPr>
              <a:t> ETKENLER</a:t>
            </a:r>
          </a:p>
        </p:txBody>
      </p:sp>
      <p:sp>
        <p:nvSpPr>
          <p:cNvPr id="156675" name="Oval 3"/>
          <p:cNvSpPr>
            <a:spLocks noChangeArrowheads="1"/>
          </p:cNvSpPr>
          <p:nvPr/>
        </p:nvSpPr>
        <p:spPr bwMode="auto">
          <a:xfrm rot="-5400000">
            <a:off x="3150394" y="4931569"/>
            <a:ext cx="2339975" cy="1512887"/>
          </a:xfrm>
          <a:prstGeom prst="ellipse">
            <a:avLst/>
          </a:prstGeom>
          <a:solidFill>
            <a:schemeClr val="accent1"/>
          </a:solidFill>
          <a:ln w="9525">
            <a:solidFill>
              <a:schemeClr val="tx1"/>
            </a:solidFill>
            <a:round/>
            <a:headEnd/>
            <a:tailEnd/>
          </a:ln>
        </p:spPr>
        <p:txBody>
          <a:bodyPr wrap="none" anchor="ctr"/>
          <a:lstStyle/>
          <a:p>
            <a:pPr algn="ctr"/>
            <a:r>
              <a:rPr lang="tr-TR" sz="2400" baseline="4000">
                <a:latin typeface="Comic Sans MS" pitchFamily="66" charset="0"/>
              </a:rPr>
              <a:t>BASINÇ</a:t>
            </a:r>
          </a:p>
        </p:txBody>
      </p:sp>
      <p:sp>
        <p:nvSpPr>
          <p:cNvPr id="156676" name="Oval 4"/>
          <p:cNvSpPr>
            <a:spLocks noChangeArrowheads="1"/>
          </p:cNvSpPr>
          <p:nvPr/>
        </p:nvSpPr>
        <p:spPr bwMode="auto">
          <a:xfrm rot="1989928">
            <a:off x="0" y="836613"/>
            <a:ext cx="2811463" cy="1344612"/>
          </a:xfrm>
          <a:prstGeom prst="ellipse">
            <a:avLst/>
          </a:prstGeom>
          <a:solidFill>
            <a:srgbClr val="8DD1FF"/>
          </a:solidFill>
          <a:ln w="9525">
            <a:solidFill>
              <a:schemeClr val="tx1"/>
            </a:solidFill>
            <a:round/>
            <a:headEnd/>
            <a:tailEnd/>
          </a:ln>
        </p:spPr>
        <p:txBody>
          <a:bodyPr wrap="none" anchor="ctr"/>
          <a:lstStyle/>
          <a:p>
            <a:pPr algn="ctr"/>
            <a:r>
              <a:rPr lang="tr-TR" sz="2400" b="1" baseline="4000">
                <a:solidFill>
                  <a:schemeClr val="bg2"/>
                </a:solidFill>
                <a:latin typeface="Comic Sans MS" pitchFamily="66" charset="0"/>
              </a:rPr>
              <a:t>GÜRÜLTÜ</a:t>
            </a:r>
          </a:p>
          <a:p>
            <a:pPr algn="ctr"/>
            <a:endParaRPr lang="tr-TR" sz="2400" i="1" baseline="4000">
              <a:solidFill>
                <a:srgbClr val="FFFF99"/>
              </a:solidFill>
              <a:latin typeface="Comic Sans MS" pitchFamily="66" charset="0"/>
            </a:endParaRPr>
          </a:p>
        </p:txBody>
      </p:sp>
      <p:sp>
        <p:nvSpPr>
          <p:cNvPr id="156677" name="Oval 5"/>
          <p:cNvSpPr>
            <a:spLocks noChangeArrowheads="1"/>
          </p:cNvSpPr>
          <p:nvPr/>
        </p:nvSpPr>
        <p:spPr bwMode="auto">
          <a:xfrm rot="-2555526">
            <a:off x="0" y="4581525"/>
            <a:ext cx="3097213" cy="1203325"/>
          </a:xfrm>
          <a:prstGeom prst="ellipse">
            <a:avLst/>
          </a:prstGeom>
          <a:solidFill>
            <a:schemeClr val="hlink"/>
          </a:solidFill>
          <a:ln w="9525">
            <a:solidFill>
              <a:schemeClr val="tx1"/>
            </a:solidFill>
            <a:round/>
            <a:headEnd/>
            <a:tailEnd/>
          </a:ln>
        </p:spPr>
        <p:txBody>
          <a:bodyPr wrap="none" anchor="ctr"/>
          <a:lstStyle/>
          <a:p>
            <a:pPr algn="ctr"/>
            <a:r>
              <a:rPr lang="tr-TR" sz="2400" i="1" baseline="4000">
                <a:latin typeface="Comic Sans MS" pitchFamily="66" charset="0"/>
              </a:rPr>
              <a:t>TİTREŞİM</a:t>
            </a:r>
          </a:p>
        </p:txBody>
      </p:sp>
      <p:sp>
        <p:nvSpPr>
          <p:cNvPr id="156678" name="Oval 6"/>
          <p:cNvSpPr>
            <a:spLocks noChangeArrowheads="1"/>
          </p:cNvSpPr>
          <p:nvPr/>
        </p:nvSpPr>
        <p:spPr bwMode="auto">
          <a:xfrm rot="-2055841">
            <a:off x="5676961" y="1071473"/>
            <a:ext cx="3112786" cy="1303565"/>
          </a:xfrm>
          <a:prstGeom prst="ellipse">
            <a:avLst/>
          </a:prstGeom>
          <a:solidFill>
            <a:srgbClr val="CC6600"/>
          </a:solidFill>
          <a:ln w="9525">
            <a:solidFill>
              <a:schemeClr val="tx1"/>
            </a:solidFill>
            <a:round/>
            <a:headEnd/>
            <a:tailEnd/>
          </a:ln>
        </p:spPr>
        <p:txBody>
          <a:bodyPr wrap="none" anchor="ctr"/>
          <a:lstStyle/>
          <a:p>
            <a:pPr algn="ctr"/>
            <a:r>
              <a:rPr lang="tr-TR" sz="2400" b="1" baseline="4000" dirty="0">
                <a:solidFill>
                  <a:schemeClr val="bg1"/>
                </a:solidFill>
                <a:latin typeface="Comic Sans MS" pitchFamily="66" charset="0"/>
              </a:rPr>
              <a:t>TERMAL KONFOR</a:t>
            </a:r>
          </a:p>
        </p:txBody>
      </p:sp>
      <p:sp>
        <p:nvSpPr>
          <p:cNvPr id="156679" name="Oval 7"/>
          <p:cNvSpPr>
            <a:spLocks noChangeArrowheads="1"/>
          </p:cNvSpPr>
          <p:nvPr/>
        </p:nvSpPr>
        <p:spPr bwMode="auto">
          <a:xfrm rot="2049046">
            <a:off x="5724525" y="4365625"/>
            <a:ext cx="3025775" cy="1201738"/>
          </a:xfrm>
          <a:prstGeom prst="ellipse">
            <a:avLst/>
          </a:prstGeom>
          <a:solidFill>
            <a:srgbClr val="66FFCC"/>
          </a:solidFill>
          <a:ln w="9525">
            <a:solidFill>
              <a:schemeClr val="tx1"/>
            </a:solidFill>
            <a:round/>
            <a:headEnd/>
            <a:tailEnd/>
          </a:ln>
        </p:spPr>
        <p:txBody>
          <a:bodyPr wrap="none" anchor="ctr"/>
          <a:lstStyle/>
          <a:p>
            <a:pPr algn="ctr"/>
            <a:r>
              <a:rPr lang="tr-TR" sz="2400" b="1" baseline="4000">
                <a:latin typeface="Comic Sans MS" pitchFamily="66" charset="0"/>
              </a:rPr>
              <a:t>RADYASYON</a:t>
            </a:r>
          </a:p>
        </p:txBody>
      </p:sp>
      <p:sp>
        <p:nvSpPr>
          <p:cNvPr id="156680" name="Oval 8"/>
          <p:cNvSpPr>
            <a:spLocks noChangeArrowheads="1"/>
          </p:cNvSpPr>
          <p:nvPr/>
        </p:nvSpPr>
        <p:spPr bwMode="auto">
          <a:xfrm rot="-5400000">
            <a:off x="3037881" y="453999"/>
            <a:ext cx="2420887" cy="1512888"/>
          </a:xfrm>
          <a:prstGeom prst="ellipse">
            <a:avLst/>
          </a:prstGeom>
          <a:solidFill>
            <a:schemeClr val="accent1"/>
          </a:solidFill>
          <a:ln w="9525">
            <a:solidFill>
              <a:schemeClr val="tx1"/>
            </a:solidFill>
            <a:round/>
            <a:headEnd/>
            <a:tailEnd/>
          </a:ln>
        </p:spPr>
        <p:txBody>
          <a:bodyPr wrap="none" anchor="ctr"/>
          <a:lstStyle/>
          <a:p>
            <a:pPr algn="ctr"/>
            <a:r>
              <a:rPr lang="tr-TR" sz="2400" baseline="4000" dirty="0">
                <a:latin typeface="Comic Sans MS" pitchFamily="66" charset="0"/>
              </a:rPr>
              <a:t>AYDINLATMA</a:t>
            </a: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p:txBody>
          <a:bodyPr lIns="92075" tIns="46038" rIns="92075" bIns="46038"/>
          <a:lstStyle/>
          <a:p>
            <a:pPr eaLnBrk="1" hangingPunct="1"/>
            <a:r>
              <a:rPr lang="tr-TR" dirty="0" smtClean="0">
                <a:solidFill>
                  <a:srgbClr val="FF3300"/>
                </a:solidFill>
                <a:latin typeface="Comic Sans MS" pitchFamily="66" charset="0"/>
              </a:rPr>
              <a:t>              </a:t>
            </a:r>
            <a:r>
              <a:rPr lang="tr-TR" dirty="0" smtClean="0">
                <a:solidFill>
                  <a:schemeClr val="accent2"/>
                </a:solidFill>
                <a:latin typeface="Comic Sans MS" pitchFamily="66" charset="0"/>
              </a:rPr>
              <a:t>2.1.GÜRÜLTÜ</a:t>
            </a:r>
          </a:p>
        </p:txBody>
      </p:sp>
      <p:pic>
        <p:nvPicPr>
          <p:cNvPr id="157699" name="Picture 4" descr="baret icon"/>
          <p:cNvPicPr>
            <a:picLocks noChangeAspect="1" noChangeArrowheads="1"/>
          </p:cNvPicPr>
          <p:nvPr/>
        </p:nvPicPr>
        <p:blipFill>
          <a:blip r:embed="rId3" cstate="print"/>
          <a:srcRect/>
          <a:stretch>
            <a:fillRect/>
          </a:stretch>
        </p:blipFill>
        <p:spPr bwMode="auto">
          <a:xfrm>
            <a:off x="395288" y="476250"/>
            <a:ext cx="1296987" cy="1223963"/>
          </a:xfrm>
          <a:prstGeom prst="rect">
            <a:avLst/>
          </a:prstGeom>
          <a:noFill/>
          <a:ln w="9525">
            <a:noFill/>
            <a:miter lim="800000"/>
            <a:headEnd/>
            <a:tailEnd/>
          </a:ln>
        </p:spPr>
      </p:pic>
      <p:pic>
        <p:nvPicPr>
          <p:cNvPr id="157700" name="Picture 3"/>
          <p:cNvPicPr>
            <a:picLocks noChangeAspect="1" noChangeArrowheads="1"/>
          </p:cNvPicPr>
          <p:nvPr/>
        </p:nvPicPr>
        <p:blipFill>
          <a:blip r:embed="rId4" cstate="print"/>
          <a:srcRect/>
          <a:stretch>
            <a:fillRect/>
          </a:stretch>
        </p:blipFill>
        <p:spPr bwMode="auto">
          <a:xfrm>
            <a:off x="3214688" y="1857375"/>
            <a:ext cx="2736850" cy="2701925"/>
          </a:xfrm>
          <a:prstGeom prst="rect">
            <a:avLst/>
          </a:prstGeom>
          <a:noFill/>
          <a:ln w="9525">
            <a:noFill/>
            <a:miter lim="800000"/>
            <a:headEnd/>
            <a:tailEnd/>
          </a:ln>
        </p:spPr>
      </p:pic>
      <p:sp>
        <p:nvSpPr>
          <p:cNvPr id="157701" name="Rectangle 2"/>
          <p:cNvSpPr>
            <a:spLocks noChangeArrowheads="1"/>
          </p:cNvSpPr>
          <p:nvPr/>
        </p:nvSpPr>
        <p:spPr bwMode="auto">
          <a:xfrm>
            <a:off x="2286000" y="4929188"/>
            <a:ext cx="4968875" cy="714375"/>
          </a:xfrm>
          <a:prstGeom prst="rect">
            <a:avLst/>
          </a:prstGeom>
          <a:noFill/>
          <a:ln w="9525">
            <a:noFill/>
            <a:miter lim="800000"/>
            <a:headEnd/>
            <a:tailEnd/>
          </a:ln>
        </p:spPr>
        <p:txBody>
          <a:bodyPr/>
          <a:lstStyle/>
          <a:p>
            <a:pPr marL="342900" indent="-342900" algn="ctr">
              <a:lnSpc>
                <a:spcPct val="80000"/>
              </a:lnSpc>
              <a:spcBef>
                <a:spcPct val="20000"/>
              </a:spcBef>
              <a:buClr>
                <a:schemeClr val="folHlink"/>
              </a:buClr>
              <a:buSzPct val="90000"/>
              <a:buFont typeface="Wingdings" pitchFamily="2" charset="2"/>
              <a:buNone/>
            </a:pPr>
            <a:r>
              <a:rPr lang="tr-TR" sz="3600">
                <a:solidFill>
                  <a:srgbClr val="FF0000"/>
                </a:solidFill>
                <a:latin typeface="Comic Sans MS" pitchFamily="66" charset="0"/>
              </a:rPr>
              <a:t>G Ü R Ü L T Ü</a:t>
            </a:r>
          </a:p>
          <a:p>
            <a:pPr marL="342900" indent="-342900">
              <a:lnSpc>
                <a:spcPct val="80000"/>
              </a:lnSpc>
              <a:spcBef>
                <a:spcPct val="20000"/>
              </a:spcBef>
              <a:buClr>
                <a:schemeClr val="folHlink"/>
              </a:buClr>
              <a:buSzPct val="90000"/>
              <a:buFont typeface="Wingdings" pitchFamily="2" charset="2"/>
              <a:buNone/>
            </a:pPr>
            <a:r>
              <a:rPr lang="tr-TR" sz="3600">
                <a:latin typeface="Comic Sans MS" pitchFamily="66" charset="0"/>
              </a:rPr>
              <a:t>			</a:t>
            </a:r>
            <a:endParaRPr lang="tr-TR" sz="3600">
              <a:solidFill>
                <a:srgbClr val="99FF33"/>
              </a:solidFill>
              <a:latin typeface="Comic Sans MS" pitchFamily="66" charset="0"/>
            </a:endParaRPr>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899592" y="332656"/>
            <a:ext cx="7467600" cy="1143000"/>
          </a:xfrm>
        </p:spPr>
        <p:txBody>
          <a:bodyPr lIns="92075" tIns="46038" rIns="92075" bIns="46038">
            <a:normAutofit/>
          </a:bodyPr>
          <a:lstStyle/>
          <a:p>
            <a:pPr eaLnBrk="1" hangingPunct="1"/>
            <a:r>
              <a:rPr lang="tr-TR" sz="3200" b="1" dirty="0" smtClean="0">
                <a:solidFill>
                  <a:schemeClr val="accent2"/>
                </a:solidFill>
                <a:latin typeface="Comic Sans MS" pitchFamily="66" charset="0"/>
              </a:rPr>
              <a:t>    1. KİMYASAL RİSKLER</a:t>
            </a:r>
          </a:p>
        </p:txBody>
      </p:sp>
      <p:sp>
        <p:nvSpPr>
          <p:cNvPr id="87043" name="Rectangle 3"/>
          <p:cNvSpPr>
            <a:spLocks noGrp="1" noChangeArrowheads="1"/>
          </p:cNvSpPr>
          <p:nvPr>
            <p:ph type="body" idx="4294967295"/>
          </p:nvPr>
        </p:nvSpPr>
        <p:spPr>
          <a:xfrm>
            <a:off x="467544" y="1984248"/>
            <a:ext cx="7467600" cy="4873752"/>
          </a:xfrm>
        </p:spPr>
        <p:txBody>
          <a:bodyPr lIns="92075" tIns="46038" rIns="92075" bIns="46038">
            <a:normAutofit/>
          </a:bodyPr>
          <a:lstStyle/>
          <a:p>
            <a:pPr eaLnBrk="1" hangingPunct="1">
              <a:lnSpc>
                <a:spcPct val="80000"/>
              </a:lnSpc>
              <a:buFont typeface="Wingdings" pitchFamily="2" charset="2"/>
              <a:buChar char="v"/>
            </a:pPr>
            <a:r>
              <a:rPr lang="tr-TR" dirty="0" smtClean="0">
                <a:latin typeface="Comic Sans MS" pitchFamily="66" charset="0"/>
              </a:rPr>
              <a:t>Metaller ve metalsiler (kurşun, </a:t>
            </a:r>
            <a:r>
              <a:rPr lang="tr-TR" dirty="0" err="1" smtClean="0">
                <a:latin typeface="Comic Sans MS" pitchFamily="66" charset="0"/>
              </a:rPr>
              <a:t>civa</a:t>
            </a:r>
            <a:r>
              <a:rPr lang="tr-TR" dirty="0" smtClean="0">
                <a:latin typeface="Comic Sans MS" pitchFamily="66" charset="0"/>
              </a:rPr>
              <a:t>, arsenik, kadmiyum, krom, </a:t>
            </a:r>
            <a:r>
              <a:rPr lang="tr-TR" dirty="0" err="1" smtClean="0">
                <a:latin typeface="Comic Sans MS" pitchFamily="66" charset="0"/>
              </a:rPr>
              <a:t>aliminyum</a:t>
            </a:r>
            <a:r>
              <a:rPr lang="tr-TR" dirty="0" smtClean="0">
                <a:latin typeface="Comic Sans MS" pitchFamily="66" charset="0"/>
              </a:rPr>
              <a:t> vs)</a:t>
            </a:r>
          </a:p>
          <a:p>
            <a:pPr eaLnBrk="1" hangingPunct="1">
              <a:lnSpc>
                <a:spcPct val="80000"/>
              </a:lnSpc>
              <a:buFont typeface="Wingdings" pitchFamily="2" charset="2"/>
              <a:buChar char="v"/>
            </a:pPr>
            <a:r>
              <a:rPr lang="tr-TR" dirty="0" smtClean="0">
                <a:latin typeface="Comic Sans MS" pitchFamily="66" charset="0"/>
              </a:rPr>
              <a:t>Gazlar (</a:t>
            </a:r>
            <a:r>
              <a:rPr lang="tr-TR" dirty="0" err="1" smtClean="0">
                <a:latin typeface="Comic Sans MS" pitchFamily="66" charset="0"/>
              </a:rPr>
              <a:t>karbonmonoksit</a:t>
            </a:r>
            <a:r>
              <a:rPr lang="tr-TR" dirty="0" smtClean="0">
                <a:latin typeface="Comic Sans MS" pitchFamily="66" charset="0"/>
              </a:rPr>
              <a:t>, metan, kükürtlü hidrojen, hidrojen siyanür vs)</a:t>
            </a:r>
          </a:p>
          <a:p>
            <a:pPr eaLnBrk="1" hangingPunct="1">
              <a:lnSpc>
                <a:spcPct val="80000"/>
              </a:lnSpc>
              <a:buFont typeface="Wingdings" pitchFamily="2" charset="2"/>
              <a:buChar char="v"/>
            </a:pPr>
            <a:r>
              <a:rPr lang="tr-TR" dirty="0" smtClean="0">
                <a:latin typeface="Comic Sans MS" pitchFamily="66" charset="0"/>
              </a:rPr>
              <a:t>Çözücüler (benzen, </a:t>
            </a:r>
            <a:r>
              <a:rPr lang="tr-TR" dirty="0" err="1" smtClean="0">
                <a:latin typeface="Comic Sans MS" pitchFamily="66" charset="0"/>
              </a:rPr>
              <a:t>toluen</a:t>
            </a:r>
            <a:r>
              <a:rPr lang="tr-TR" dirty="0" smtClean="0">
                <a:latin typeface="Comic Sans MS" pitchFamily="66" charset="0"/>
              </a:rPr>
              <a:t>, </a:t>
            </a:r>
            <a:r>
              <a:rPr lang="tr-TR" dirty="0" err="1" smtClean="0">
                <a:latin typeface="Comic Sans MS" pitchFamily="66" charset="0"/>
              </a:rPr>
              <a:t>hekzan</a:t>
            </a:r>
            <a:r>
              <a:rPr lang="tr-TR" dirty="0" smtClean="0">
                <a:latin typeface="Comic Sans MS" pitchFamily="66" charset="0"/>
              </a:rPr>
              <a:t>, </a:t>
            </a:r>
            <a:r>
              <a:rPr lang="tr-TR" dirty="0" err="1" smtClean="0">
                <a:latin typeface="Comic Sans MS" pitchFamily="66" charset="0"/>
              </a:rPr>
              <a:t>stiren</a:t>
            </a:r>
            <a:r>
              <a:rPr lang="tr-TR" dirty="0" smtClean="0">
                <a:latin typeface="Comic Sans MS" pitchFamily="66" charset="0"/>
              </a:rPr>
              <a:t> vs)</a:t>
            </a:r>
          </a:p>
          <a:p>
            <a:pPr eaLnBrk="1" hangingPunct="1">
              <a:lnSpc>
                <a:spcPct val="80000"/>
              </a:lnSpc>
              <a:buFont typeface="Wingdings" pitchFamily="2" charset="2"/>
              <a:buChar char="v"/>
            </a:pPr>
            <a:r>
              <a:rPr lang="tr-TR" dirty="0" smtClean="0">
                <a:latin typeface="Comic Sans MS" pitchFamily="66" charset="0"/>
              </a:rPr>
              <a:t>Asit ve alkali maddeler</a:t>
            </a:r>
          </a:p>
          <a:p>
            <a:pPr eaLnBrk="1" hangingPunct="1">
              <a:lnSpc>
                <a:spcPct val="80000"/>
              </a:lnSpc>
              <a:buFont typeface="Wingdings" pitchFamily="2" charset="2"/>
              <a:buChar char="v"/>
            </a:pPr>
            <a:r>
              <a:rPr lang="tr-TR" dirty="0" err="1" smtClean="0">
                <a:latin typeface="Comic Sans MS" pitchFamily="66" charset="0"/>
              </a:rPr>
              <a:t>Pestisidler</a:t>
            </a:r>
            <a:r>
              <a:rPr lang="tr-TR" dirty="0" smtClean="0">
                <a:latin typeface="Comic Sans MS" pitchFamily="66" charset="0"/>
              </a:rPr>
              <a:t> (organik fosforlu bileşikler, arsenik bileşikleri, klorlu hidrokarbonlar vs)</a:t>
            </a:r>
          </a:p>
          <a:p>
            <a:pPr eaLnBrk="1" hangingPunct="1">
              <a:lnSpc>
                <a:spcPct val="80000"/>
              </a:lnSpc>
              <a:buNone/>
            </a:pPr>
            <a:endParaRPr lang="tr-TR" dirty="0" smtClean="0">
              <a:latin typeface="Comic Sans MS" pitchFamily="66" charset="0"/>
            </a:endParaRPr>
          </a:p>
          <a:p>
            <a:pPr lvl="1" eaLnBrk="1" hangingPunct="1">
              <a:lnSpc>
                <a:spcPct val="80000"/>
              </a:lnSpc>
            </a:pPr>
            <a:r>
              <a:rPr lang="tr-TR" sz="2400" dirty="0" smtClean="0">
                <a:latin typeface="Comic Sans MS" pitchFamily="66" charset="0"/>
              </a:rPr>
              <a:t>Bu maddelerden bazıları vücutta birikime uğrayarak zaman içerisinde zehirlenmeye yol açarken bazıları da kanser yapıcı özellik gösterirler.</a:t>
            </a:r>
          </a:p>
        </p:txBody>
      </p:sp>
      <p:pic>
        <p:nvPicPr>
          <p:cNvPr id="87044" name="Picture 4" descr="baret icon"/>
          <p:cNvPicPr>
            <a:picLocks noChangeAspect="1" noChangeArrowheads="1"/>
          </p:cNvPicPr>
          <p:nvPr/>
        </p:nvPicPr>
        <p:blipFill>
          <a:blip r:embed="rId3" cstate="print"/>
          <a:srcRect/>
          <a:stretch>
            <a:fillRect/>
          </a:stretch>
        </p:blipFill>
        <p:spPr bwMode="auto">
          <a:xfrm>
            <a:off x="323850" y="404813"/>
            <a:ext cx="1223963" cy="12954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4258" name="Text Box 2"/>
          <p:cNvSpPr txBox="1">
            <a:spLocks noChangeArrowheads="1"/>
          </p:cNvSpPr>
          <p:nvPr/>
        </p:nvSpPr>
        <p:spPr bwMode="auto">
          <a:xfrm>
            <a:off x="142875" y="139700"/>
            <a:ext cx="4717157" cy="4708981"/>
          </a:xfrm>
          <a:prstGeom prst="rect">
            <a:avLst/>
          </a:prstGeom>
          <a:solidFill>
            <a:schemeClr val="bg1"/>
          </a:solidFill>
          <a:ln w="9525">
            <a:noFill/>
            <a:miter lim="800000"/>
            <a:headEnd/>
            <a:tailEnd/>
          </a:ln>
          <a:effectLst/>
        </p:spPr>
        <p:txBody>
          <a:bodyPr wrap="square">
            <a:spAutoFit/>
          </a:bodyPr>
          <a:lstStyle/>
          <a:p>
            <a:pPr algn="just" eaLnBrk="0" hangingPunct="0">
              <a:tabLst>
                <a:tab pos="196850" algn="l"/>
              </a:tabLst>
              <a:defRPr/>
            </a:pPr>
            <a:r>
              <a:rPr lang="tr-TR" sz="2400" dirty="0" smtClean="0">
                <a:solidFill>
                  <a:schemeClr val="accent2"/>
                </a:solidFill>
                <a:latin typeface="Comic Sans MS" pitchFamily="66" charset="0"/>
              </a:rPr>
              <a:t>Ses</a:t>
            </a:r>
            <a:r>
              <a:rPr lang="tr-TR" sz="2400" dirty="0">
                <a:solidFill>
                  <a:schemeClr val="accent2"/>
                </a:solidFill>
                <a:latin typeface="Comic Sans MS" pitchFamily="66" charset="0"/>
              </a:rPr>
              <a:t>;</a:t>
            </a:r>
          </a:p>
          <a:p>
            <a:pPr algn="just" eaLnBrk="0" hangingPunct="0">
              <a:tabLst>
                <a:tab pos="196850" algn="l"/>
              </a:tabLst>
              <a:defRPr/>
            </a:pPr>
            <a:endParaRPr lang="tr-TR" sz="2400" dirty="0">
              <a:latin typeface="Comic Sans MS" pitchFamily="66" charset="0"/>
            </a:endParaRPr>
          </a:p>
          <a:p>
            <a:pPr algn="just" eaLnBrk="0" hangingPunct="0">
              <a:lnSpc>
                <a:spcPct val="150000"/>
              </a:lnSpc>
              <a:tabLst>
                <a:tab pos="196850" algn="l"/>
              </a:tabLst>
              <a:defRPr/>
            </a:pPr>
            <a:r>
              <a:rPr lang="tr-TR" sz="2400" dirty="0">
                <a:latin typeface="Comic Sans MS" pitchFamily="66" charset="0"/>
              </a:rPr>
              <a:t>	</a:t>
            </a:r>
            <a:r>
              <a:rPr lang="tr-TR" sz="2400" dirty="0" smtClean="0">
                <a:latin typeface="Comic Sans MS" pitchFamily="66" charset="0"/>
              </a:rPr>
              <a:t>Hava </a:t>
            </a:r>
            <a:r>
              <a:rPr lang="tr-TR" sz="2400" dirty="0">
                <a:latin typeface="Comic Sans MS" pitchFamily="66" charset="0"/>
              </a:rPr>
              <a:t>basıncındaki </a:t>
            </a:r>
          </a:p>
          <a:p>
            <a:pPr algn="just" eaLnBrk="0" hangingPunct="0">
              <a:lnSpc>
                <a:spcPct val="150000"/>
              </a:lnSpc>
              <a:tabLst>
                <a:tab pos="196850" algn="l"/>
              </a:tabLst>
              <a:defRPr/>
            </a:pPr>
            <a:r>
              <a:rPr lang="tr-TR" sz="2400" dirty="0">
                <a:latin typeface="Comic Sans MS" pitchFamily="66" charset="0"/>
              </a:rPr>
              <a:t>dalgalanmaların kulaktaki </a:t>
            </a:r>
          </a:p>
          <a:p>
            <a:pPr algn="just" eaLnBrk="0" hangingPunct="0">
              <a:lnSpc>
                <a:spcPct val="150000"/>
              </a:lnSpc>
              <a:tabLst>
                <a:tab pos="196850" algn="l"/>
              </a:tabLst>
              <a:defRPr/>
            </a:pPr>
            <a:r>
              <a:rPr lang="tr-TR" sz="2400" dirty="0">
                <a:latin typeface="Comic Sans MS" pitchFamily="66" charset="0"/>
              </a:rPr>
              <a:t>etkisinden  ileri gelen  </a:t>
            </a:r>
          </a:p>
          <a:p>
            <a:pPr algn="just" eaLnBrk="0" hangingPunct="0">
              <a:lnSpc>
                <a:spcPct val="150000"/>
              </a:lnSpc>
              <a:tabLst>
                <a:tab pos="196850" algn="l"/>
              </a:tabLst>
              <a:defRPr/>
            </a:pPr>
            <a:r>
              <a:rPr lang="tr-TR" sz="2400" dirty="0">
                <a:latin typeface="Comic Sans MS" pitchFamily="66" charset="0"/>
              </a:rPr>
              <a:t>fiziksel  bir  duygu </a:t>
            </a:r>
          </a:p>
          <a:p>
            <a:pPr algn="just" eaLnBrk="0" hangingPunct="0">
              <a:lnSpc>
                <a:spcPct val="150000"/>
              </a:lnSpc>
              <a:tabLst>
                <a:tab pos="196850" algn="l"/>
              </a:tabLst>
              <a:defRPr/>
            </a:pPr>
            <a:r>
              <a:rPr lang="tr-TR" sz="2400" dirty="0" err="1" smtClean="0">
                <a:latin typeface="Comic Sans MS" pitchFamily="66" charset="0"/>
              </a:rPr>
              <a:t>olarakta</a:t>
            </a:r>
            <a:r>
              <a:rPr lang="tr-TR" sz="2400" dirty="0" smtClean="0">
                <a:latin typeface="Comic Sans MS" pitchFamily="66" charset="0"/>
              </a:rPr>
              <a:t> </a:t>
            </a:r>
            <a:r>
              <a:rPr lang="tr-TR" sz="2400" dirty="0">
                <a:latin typeface="Comic Sans MS" pitchFamily="66" charset="0"/>
              </a:rPr>
              <a:t>tanımlanabilir.</a:t>
            </a:r>
          </a:p>
          <a:p>
            <a:pPr algn="just" eaLnBrk="0" hangingPunct="0">
              <a:tabLst>
                <a:tab pos="196850" algn="l"/>
              </a:tabLst>
              <a:defRPr/>
            </a:pPr>
            <a:endParaRPr lang="tr-TR" sz="2400" b="1" dirty="0">
              <a:latin typeface="Comic Sans MS" pitchFamily="66" charset="0"/>
            </a:endParaRPr>
          </a:p>
          <a:p>
            <a:pPr algn="just" eaLnBrk="0" hangingPunct="0">
              <a:tabLst>
                <a:tab pos="196850" algn="l"/>
              </a:tabLst>
              <a:defRPr/>
            </a:pPr>
            <a:endParaRPr lang="tr-TR" sz="2400" b="1" dirty="0">
              <a:latin typeface="Comic Sans MS" pitchFamily="66" charset="0"/>
            </a:endParaRPr>
          </a:p>
          <a:p>
            <a:pPr algn="just" eaLnBrk="0" hangingPunct="0">
              <a:tabLst>
                <a:tab pos="196850" algn="l"/>
              </a:tabLst>
              <a:defRPr/>
            </a:pPr>
            <a:endParaRPr lang="tr-TR" sz="2400" dirty="0">
              <a:latin typeface="Comic Sans MS" pitchFamily="66" charset="0"/>
            </a:endParaRPr>
          </a:p>
        </p:txBody>
      </p:sp>
      <p:graphicFrame>
        <p:nvGraphicFramePr>
          <p:cNvPr id="158723" name="Object 3"/>
          <p:cNvGraphicFramePr>
            <a:graphicFrameLocks/>
          </p:cNvGraphicFramePr>
          <p:nvPr/>
        </p:nvGraphicFramePr>
        <p:xfrm>
          <a:off x="5364088" y="2708920"/>
          <a:ext cx="2447925" cy="2781300"/>
        </p:xfrm>
        <a:graphic>
          <a:graphicData uri="http://schemas.openxmlformats.org/presentationml/2006/ole">
            <mc:AlternateContent xmlns:mc="http://schemas.openxmlformats.org/markup-compatibility/2006">
              <mc:Choice xmlns:v="urn:schemas-microsoft-com:vml" Requires="v">
                <p:oleObj spid="_x0000_s96299" name="Microsoft ClipArt Gallery" r:id="rId5" imgW="1754188" imgH="2289175" progId="">
                  <p:embed/>
                </p:oleObj>
              </mc:Choice>
              <mc:Fallback>
                <p:oleObj name="Microsoft ClipArt Gallery" r:id="rId5" imgW="1754188" imgH="2289175" progId="">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2708920"/>
                        <a:ext cx="244792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ransition>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tr-TR" dirty="0" smtClean="0">
                <a:solidFill>
                  <a:schemeClr val="accent2"/>
                </a:solidFill>
                <a:latin typeface="Comic Sans MS" pitchFamily="66" charset="0"/>
              </a:rPr>
              <a:t>GÜRÜLTÜ</a:t>
            </a:r>
          </a:p>
        </p:txBody>
      </p:sp>
      <p:sp>
        <p:nvSpPr>
          <p:cNvPr id="162819" name="Rectangle 3" descr="Parşömen"/>
          <p:cNvSpPr>
            <a:spLocks noGrp="1" noChangeArrowheads="1"/>
          </p:cNvSpPr>
          <p:nvPr>
            <p:ph type="body" sz="half" idx="1"/>
          </p:nvPr>
        </p:nvSpPr>
        <p:spPr>
          <a:xfrm>
            <a:off x="251520" y="1600201"/>
            <a:ext cx="5400600" cy="2692895"/>
          </a:xfrm>
          <a:blipFill dpi="0" rotWithShape="1">
            <a:blip r:embed="rId4" cstate="print"/>
            <a:srcRect/>
            <a:tile tx="0" ty="0" sx="100000" sy="100000" flip="none" algn="tl"/>
          </a:blipFill>
          <a:ln w="76200" cmpd="tri">
            <a:solidFill>
              <a:schemeClr val="tx1"/>
            </a:solidFill>
          </a:ln>
        </p:spPr>
        <p:txBody>
          <a:bodyPr>
            <a:normAutofit/>
          </a:bodyPr>
          <a:lstStyle/>
          <a:p>
            <a:pPr eaLnBrk="1" hangingPunct="1">
              <a:lnSpc>
                <a:spcPct val="150000"/>
              </a:lnSpc>
              <a:buFont typeface="Wingdings" pitchFamily="2" charset="2"/>
              <a:buNone/>
            </a:pPr>
            <a:r>
              <a:rPr lang="tr-TR" dirty="0" smtClean="0">
                <a:latin typeface="Comic Sans MS" pitchFamily="66" charset="0"/>
              </a:rPr>
              <a:t>      GÜRÜLTÜ, GENEL  OLARAK    </a:t>
            </a:r>
          </a:p>
          <a:p>
            <a:pPr eaLnBrk="1" hangingPunct="1">
              <a:lnSpc>
                <a:spcPct val="150000"/>
              </a:lnSpc>
              <a:buFont typeface="Wingdings" pitchFamily="2" charset="2"/>
              <a:buNone/>
            </a:pPr>
            <a:r>
              <a:rPr lang="tr-TR" dirty="0" smtClean="0">
                <a:latin typeface="Comic Sans MS" pitchFamily="66" charset="0"/>
              </a:rPr>
              <a:t>   İSTENMEYEN VE RAHATSIZ EDEN   SES OLARAK TANIMLANIR.</a:t>
            </a:r>
          </a:p>
        </p:txBody>
      </p:sp>
      <p:pic>
        <p:nvPicPr>
          <p:cNvPr id="162820" name="Picture 4"/>
          <p:cNvPicPr>
            <a:picLocks noChangeAspect="1" noChangeArrowheads="1"/>
          </p:cNvPicPr>
          <p:nvPr/>
        </p:nvPicPr>
        <p:blipFill>
          <a:blip r:embed="rId5" cstate="print"/>
          <a:srcRect/>
          <a:stretch>
            <a:fillRect/>
          </a:stretch>
        </p:blipFill>
        <p:spPr bwMode="auto">
          <a:xfrm>
            <a:off x="6516216" y="1628800"/>
            <a:ext cx="1617663" cy="1368152"/>
          </a:xfrm>
          <a:prstGeom prst="rect">
            <a:avLst/>
          </a:prstGeom>
          <a:noFill/>
          <a:ln w="9525">
            <a:noFill/>
            <a:miter lim="800000"/>
            <a:headEnd/>
            <a:tailEnd/>
          </a:ln>
        </p:spPr>
      </p:pic>
      <p:graphicFrame>
        <p:nvGraphicFramePr>
          <p:cNvPr id="162821" name="Object 3"/>
          <p:cNvGraphicFramePr>
            <a:graphicFrameLocks noGrp="1"/>
          </p:cNvGraphicFramePr>
          <p:nvPr>
            <p:ph sz="half" idx="2"/>
          </p:nvPr>
        </p:nvGraphicFramePr>
        <p:xfrm>
          <a:off x="6300192" y="3573016"/>
          <a:ext cx="1754187" cy="2592388"/>
        </p:xfrm>
        <a:graphic>
          <a:graphicData uri="http://schemas.openxmlformats.org/presentationml/2006/ole">
            <mc:AlternateContent xmlns:mc="http://schemas.openxmlformats.org/markup-compatibility/2006">
              <mc:Choice xmlns:v="urn:schemas-microsoft-com:vml" Requires="v">
                <p:oleObj spid="_x0000_s97323" name="Microsoft ClipArt Gallery" r:id="rId6" imgW="1754188" imgH="2289175" progId="">
                  <p:embed/>
                </p:oleObj>
              </mc:Choice>
              <mc:Fallback>
                <p:oleObj name="Microsoft ClipArt Gallery" r:id="rId6" imgW="1754188" imgH="2289175" progId="">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3573016"/>
                        <a:ext cx="1754187"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5 Metin kutusu"/>
          <p:cNvSpPr txBox="1"/>
          <p:nvPr/>
        </p:nvSpPr>
        <p:spPr>
          <a:xfrm>
            <a:off x="251520" y="4581128"/>
            <a:ext cx="5544616" cy="1693092"/>
          </a:xfrm>
          <a:prstGeom prst="rect">
            <a:avLst/>
          </a:prstGeom>
          <a:noFill/>
        </p:spPr>
        <p:txBody>
          <a:bodyPr wrap="square" rtlCol="0">
            <a:spAutoFit/>
          </a:bodyPr>
          <a:lstStyle/>
          <a:p>
            <a:pPr>
              <a:lnSpc>
                <a:spcPct val="150000"/>
              </a:lnSpc>
            </a:pPr>
            <a:r>
              <a:rPr lang="tr-TR" sz="2400" dirty="0" smtClean="0">
                <a:latin typeface="Comic Sans MS" pitchFamily="66" charset="0"/>
              </a:rPr>
              <a:t>Yüksek düzeyde ve sürekli olan gürültüler işitme kaybına neden olmaktadır.</a:t>
            </a:r>
            <a:endParaRPr lang="tr-TR" sz="2400" dirty="0">
              <a:latin typeface="Comic Sans MS" pitchFamily="66" charset="0"/>
            </a:endParaRPr>
          </a:p>
        </p:txBody>
      </p:sp>
    </p:spTree>
  </p:cSld>
  <p:clrMapOvr>
    <a:masterClrMapping/>
  </p:clrMapOvr>
  <p:transition spd="med">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body" idx="4294967295"/>
          </p:nvPr>
        </p:nvSpPr>
        <p:spPr>
          <a:xfrm>
            <a:off x="285750" y="980728"/>
            <a:ext cx="8572500" cy="5234335"/>
          </a:xfrm>
        </p:spPr>
        <p:txBody>
          <a:bodyPr>
            <a:noAutofit/>
          </a:bodyPr>
          <a:lstStyle/>
          <a:p>
            <a:pPr eaLnBrk="1" hangingPunct="1">
              <a:lnSpc>
                <a:spcPct val="80000"/>
              </a:lnSpc>
              <a:buFont typeface="Wingdings" pitchFamily="2" charset="2"/>
              <a:buNone/>
              <a:defRPr/>
            </a:pPr>
            <a:endParaRPr lang="tr-TR" dirty="0" smtClean="0">
              <a:latin typeface="Comic Sans MS" pitchFamily="66" charset="0"/>
            </a:endParaRPr>
          </a:p>
          <a:p>
            <a:pPr eaLnBrk="1" hangingPunct="1">
              <a:lnSpc>
                <a:spcPct val="150000"/>
              </a:lnSpc>
              <a:buFont typeface="Wingdings" pitchFamily="2" charset="2"/>
              <a:buChar char="v"/>
              <a:defRPr/>
            </a:pPr>
            <a:r>
              <a:rPr lang="tr-TR" b="1" dirty="0" smtClean="0">
                <a:solidFill>
                  <a:srgbClr val="FF0000"/>
                </a:solidFill>
                <a:latin typeface="Comic Sans MS" pitchFamily="66" charset="0"/>
              </a:rPr>
              <a:t>GÜRÜLTÜLÜ  ORTAMLARDA  KALAN  VEYA  YAŞAYAN  İNSANLARDA </a:t>
            </a:r>
          </a:p>
          <a:p>
            <a:pPr eaLnBrk="1" hangingPunct="1">
              <a:lnSpc>
                <a:spcPct val="150000"/>
              </a:lnSpc>
              <a:buClr>
                <a:schemeClr val="tx1"/>
              </a:buClr>
              <a:buFont typeface="Wingdings" pitchFamily="2" charset="2"/>
              <a:buChar char="ü"/>
              <a:defRPr/>
            </a:pPr>
            <a:r>
              <a:rPr lang="tr-TR" dirty="0" smtClean="0">
                <a:latin typeface="Comic Sans MS" pitchFamily="66" charset="0"/>
              </a:rPr>
              <a:t>Konsantrasyon, dikkat  ve  reaksiyon  kapasitesi  zayıflayabilir.</a:t>
            </a:r>
          </a:p>
          <a:p>
            <a:pPr eaLnBrk="1" hangingPunct="1">
              <a:lnSpc>
                <a:spcPct val="150000"/>
              </a:lnSpc>
              <a:buClr>
                <a:schemeClr val="tx1"/>
              </a:buClr>
              <a:buFont typeface="Wingdings" pitchFamily="2" charset="2"/>
              <a:buChar char="ü"/>
              <a:defRPr/>
            </a:pPr>
            <a:r>
              <a:rPr lang="tr-TR" dirty="0" smtClean="0">
                <a:latin typeface="Comic Sans MS" pitchFamily="66" charset="0"/>
              </a:rPr>
              <a:t>Yorgunluk,  uyku  bozuklukları  ve geç  uyuma  halleri  görülebilir.</a:t>
            </a:r>
          </a:p>
          <a:p>
            <a:pPr eaLnBrk="1" hangingPunct="1">
              <a:lnSpc>
                <a:spcPct val="150000"/>
              </a:lnSpc>
              <a:buClr>
                <a:schemeClr val="tx1"/>
              </a:buClr>
              <a:buFont typeface="Wingdings" pitchFamily="2" charset="2"/>
              <a:buChar char="ü"/>
              <a:defRPr/>
            </a:pPr>
            <a:r>
              <a:rPr lang="tr-TR" dirty="0" smtClean="0">
                <a:latin typeface="Comic Sans MS" pitchFamily="66" charset="0"/>
              </a:rPr>
              <a:t>Merkezi sinir sistemi bozuklukları, baş ağrıları ve stresler görülebilir.</a:t>
            </a:r>
          </a:p>
          <a:p>
            <a:pPr eaLnBrk="1" hangingPunct="1">
              <a:lnSpc>
                <a:spcPct val="150000"/>
              </a:lnSpc>
              <a:buClr>
                <a:schemeClr val="tx1"/>
              </a:buClr>
              <a:buFont typeface="Wingdings" pitchFamily="2" charset="2"/>
              <a:buChar char="ü"/>
              <a:defRPr/>
            </a:pPr>
            <a:r>
              <a:rPr lang="tr-TR" noProof="1" smtClean="0">
                <a:latin typeface="Comic Sans MS" pitchFamily="66" charset="0"/>
              </a:rPr>
              <a:t>Metobolik</a:t>
            </a:r>
            <a:r>
              <a:rPr lang="tr-TR" dirty="0" smtClean="0">
                <a:latin typeface="Comic Sans MS" pitchFamily="66" charset="0"/>
              </a:rPr>
              <a:t>  ve  </a:t>
            </a:r>
            <a:r>
              <a:rPr lang="tr-TR" noProof="1" smtClean="0">
                <a:latin typeface="Comic Sans MS" pitchFamily="66" charset="0"/>
              </a:rPr>
              <a:t>hormonel</a:t>
            </a:r>
            <a:r>
              <a:rPr lang="tr-TR" dirty="0" smtClean="0">
                <a:latin typeface="Comic Sans MS" pitchFamily="66" charset="0"/>
              </a:rPr>
              <a:t>  bozukluklar  görülebilir.</a:t>
            </a:r>
          </a:p>
          <a:p>
            <a:pPr eaLnBrk="1" hangingPunct="1">
              <a:lnSpc>
                <a:spcPct val="150000"/>
              </a:lnSpc>
              <a:buClr>
                <a:schemeClr val="tx1"/>
              </a:buClr>
              <a:buFont typeface="Wingdings" pitchFamily="2" charset="2"/>
              <a:buNone/>
              <a:defRPr/>
            </a:pPr>
            <a:endParaRPr lang="tr-TR" dirty="0" smtClean="0">
              <a:latin typeface="Comic Sans MS" pitchFamily="66" charset="0"/>
            </a:endParaRPr>
          </a:p>
          <a:p>
            <a:pPr eaLnBrk="1" hangingPunct="1">
              <a:lnSpc>
                <a:spcPct val="80000"/>
              </a:lnSpc>
              <a:buClr>
                <a:schemeClr val="tx1"/>
              </a:buClr>
              <a:buFont typeface="Wingdings" pitchFamily="2" charset="2"/>
              <a:buNone/>
              <a:defRPr/>
            </a:pPr>
            <a:endParaRPr lang="tr-TR" dirty="0" smtClean="0">
              <a:latin typeface="Comic Sans MS" pitchFamily="66" charset="0"/>
            </a:endParaRPr>
          </a:p>
          <a:p>
            <a:pPr eaLnBrk="1" hangingPunct="1">
              <a:lnSpc>
                <a:spcPct val="80000"/>
              </a:lnSpc>
              <a:buClr>
                <a:schemeClr val="tx1"/>
              </a:buClr>
              <a:buFont typeface="Wingdings" pitchFamily="2" charset="2"/>
              <a:buChar char="ü"/>
              <a:defRPr/>
            </a:pPr>
            <a:endParaRPr lang="tr-TR" dirty="0" smtClean="0">
              <a:latin typeface="Comic Sans MS" pitchFamily="66" charset="0"/>
            </a:endParaRPr>
          </a:p>
          <a:p>
            <a:pPr eaLnBrk="1" hangingPunct="1">
              <a:lnSpc>
                <a:spcPct val="80000"/>
              </a:lnSpc>
              <a:defRPr/>
            </a:pPr>
            <a:endParaRPr lang="tr-TR" dirty="0" smtClean="0">
              <a:latin typeface="Comic Sans MS" pitchFamily="66" charset="0"/>
            </a:endParaRPr>
          </a:p>
        </p:txBody>
      </p:sp>
      <p:sp>
        <p:nvSpPr>
          <p:cNvPr id="4" name="3 Metin kutusu"/>
          <p:cNvSpPr txBox="1"/>
          <p:nvPr/>
        </p:nvSpPr>
        <p:spPr>
          <a:xfrm>
            <a:off x="251520" y="332656"/>
            <a:ext cx="8424936" cy="1140377"/>
          </a:xfrm>
          <a:prstGeom prst="rect">
            <a:avLst/>
          </a:prstGeom>
          <a:noFill/>
        </p:spPr>
        <p:txBody>
          <a:bodyPr wrap="square" rtlCol="0">
            <a:spAutoFit/>
          </a:bodyPr>
          <a:lstStyle/>
          <a:p>
            <a:pPr algn="ctr">
              <a:lnSpc>
                <a:spcPct val="110000"/>
              </a:lnSpc>
              <a:defRPr/>
            </a:pPr>
            <a:r>
              <a:rPr lang="tr-TR" sz="3200" b="1" dirty="0" smtClean="0">
                <a:solidFill>
                  <a:schemeClr val="accent2"/>
                </a:solidFill>
                <a:latin typeface="Comic Sans MS" pitchFamily="66" charset="0"/>
              </a:rPr>
              <a:t>GÜRÜLTÜNÜN  İŞİTME  KAYBI</a:t>
            </a:r>
          </a:p>
          <a:p>
            <a:pPr algn="ctr">
              <a:lnSpc>
                <a:spcPct val="110000"/>
              </a:lnSpc>
              <a:defRPr/>
            </a:pPr>
            <a:r>
              <a:rPr lang="tr-TR" sz="3200" b="1" dirty="0" smtClean="0">
                <a:solidFill>
                  <a:schemeClr val="accent2"/>
                </a:solidFill>
                <a:latin typeface="Comic Sans MS" pitchFamily="66" charset="0"/>
              </a:rPr>
              <a:t>  DIŞINDAKİ ETKİLERİ</a:t>
            </a:r>
            <a:endParaRPr lang="tr-TR" sz="3200" dirty="0"/>
          </a:p>
        </p:txBody>
      </p:sp>
    </p:spTree>
  </p:cSld>
  <p:clrMapOvr>
    <a:masterClrMapping/>
  </p:clrMapOvr>
  <p:transition>
    <p:wipe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395536" y="1268760"/>
            <a:ext cx="8280920" cy="3970318"/>
          </a:xfrm>
          <a:prstGeom prst="rect">
            <a:avLst/>
          </a:prstGeom>
        </p:spPr>
        <p:txBody>
          <a:bodyPr wrap="square">
            <a:spAutoFit/>
          </a:bodyPr>
          <a:lstStyle/>
          <a:p>
            <a:pPr>
              <a:lnSpc>
                <a:spcPct val="150000"/>
              </a:lnSpc>
              <a:buClr>
                <a:schemeClr val="accent1"/>
              </a:buClr>
              <a:buFont typeface="Wingdings" pitchFamily="2" charset="2"/>
              <a:buChar char="v"/>
              <a:defRPr/>
            </a:pPr>
            <a:r>
              <a:rPr lang="tr-TR" sz="2400" b="1" dirty="0" smtClean="0">
                <a:solidFill>
                  <a:srgbClr val="FF0000"/>
                </a:solidFill>
                <a:latin typeface="Comic Sans MS" pitchFamily="66" charset="0"/>
              </a:rPr>
              <a:t>BİRDEN  BİRE  ŞİDDETLİ  BİR  GÜRÜLTÜNÜN  ETKİSİNDE  KALINDIĞINDA</a:t>
            </a:r>
          </a:p>
          <a:p>
            <a:pPr>
              <a:lnSpc>
                <a:spcPct val="150000"/>
              </a:lnSpc>
              <a:defRPr/>
            </a:pPr>
            <a:endParaRPr lang="tr-TR" sz="2400" b="1" dirty="0" smtClean="0">
              <a:latin typeface="Comic Sans MS" pitchFamily="66" charset="0"/>
            </a:endParaRPr>
          </a:p>
          <a:p>
            <a:pPr>
              <a:lnSpc>
                <a:spcPct val="150000"/>
              </a:lnSpc>
              <a:buClr>
                <a:schemeClr val="tx1"/>
              </a:buClr>
              <a:buFont typeface="Wingdings" pitchFamily="2" charset="2"/>
              <a:buChar char="ü"/>
              <a:defRPr/>
            </a:pPr>
            <a:r>
              <a:rPr lang="tr-TR" sz="2400" dirty="0" smtClean="0">
                <a:latin typeface="Comic Sans MS" pitchFamily="66" charset="0"/>
              </a:rPr>
              <a:t>Kan  basıncı  (tansiyon)  yükselmesi  görülebilir.</a:t>
            </a:r>
          </a:p>
          <a:p>
            <a:pPr>
              <a:lnSpc>
                <a:spcPct val="150000"/>
              </a:lnSpc>
              <a:buClr>
                <a:schemeClr val="tx1"/>
              </a:buClr>
              <a:buFont typeface="Wingdings" pitchFamily="2" charset="2"/>
              <a:buChar char="ü"/>
              <a:defRPr/>
            </a:pPr>
            <a:r>
              <a:rPr lang="tr-TR" sz="2400" dirty="0" smtClean="0">
                <a:latin typeface="Comic Sans MS" pitchFamily="66" charset="0"/>
              </a:rPr>
              <a:t>Kan  dolaşımı  bozukluğu  görülebilir.</a:t>
            </a:r>
          </a:p>
          <a:p>
            <a:pPr>
              <a:lnSpc>
                <a:spcPct val="150000"/>
              </a:lnSpc>
              <a:buClr>
                <a:schemeClr val="tx1"/>
              </a:buClr>
              <a:buFont typeface="Wingdings" pitchFamily="2" charset="2"/>
              <a:buChar char="ü"/>
              <a:defRPr/>
            </a:pPr>
            <a:r>
              <a:rPr lang="tr-TR" sz="2400" dirty="0" smtClean="0">
                <a:latin typeface="Comic Sans MS" pitchFamily="66" charset="0"/>
              </a:rPr>
              <a:t>Solunum  hızı  değişmesi  ve</a:t>
            </a:r>
          </a:p>
          <a:p>
            <a:pPr>
              <a:lnSpc>
                <a:spcPct val="150000"/>
              </a:lnSpc>
              <a:buClr>
                <a:schemeClr val="tx1"/>
              </a:buClr>
              <a:buFont typeface="Wingdings" pitchFamily="2" charset="2"/>
              <a:buChar char="ü"/>
              <a:defRPr/>
            </a:pPr>
            <a:r>
              <a:rPr lang="tr-TR" sz="2400" dirty="0" smtClean="0">
                <a:latin typeface="Comic Sans MS" pitchFamily="66" charset="0"/>
              </a:rPr>
              <a:t>Terlemenin  artması gibi hususlar görülebilir.</a:t>
            </a:r>
          </a:p>
        </p:txBody>
      </p:sp>
    </p:spTree>
  </p:cSld>
  <p:clrMapOvr>
    <a:masterClrMapping/>
  </p:clrMapOvr>
  <p:transition>
    <p:wipe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611560" y="1124744"/>
            <a:ext cx="7560840" cy="3970318"/>
          </a:xfrm>
          <a:prstGeom prst="rect">
            <a:avLst/>
          </a:prstGeom>
        </p:spPr>
        <p:txBody>
          <a:bodyPr wrap="square">
            <a:spAutoFit/>
          </a:bodyPr>
          <a:lstStyle/>
          <a:p>
            <a:pPr>
              <a:lnSpc>
                <a:spcPct val="150000"/>
              </a:lnSpc>
              <a:buClr>
                <a:schemeClr val="accent1"/>
              </a:buClr>
              <a:buFont typeface="Wingdings" pitchFamily="2" charset="2"/>
              <a:buChar char="v"/>
              <a:defRPr/>
            </a:pPr>
            <a:r>
              <a:rPr lang="tr-TR" sz="2400" b="1" dirty="0" smtClean="0">
                <a:solidFill>
                  <a:srgbClr val="FF0000"/>
                </a:solidFill>
                <a:latin typeface="Comic Sans MS" pitchFamily="66" charset="0"/>
              </a:rPr>
              <a:t>GÜRÜLTÜ  AYRICA</a:t>
            </a:r>
          </a:p>
          <a:p>
            <a:pPr>
              <a:lnSpc>
                <a:spcPct val="150000"/>
              </a:lnSpc>
              <a:defRPr/>
            </a:pPr>
            <a:endParaRPr lang="tr-TR" sz="2400" b="1" dirty="0" smtClean="0">
              <a:latin typeface="Comic Sans MS" pitchFamily="66" charset="0"/>
            </a:endParaRPr>
          </a:p>
          <a:p>
            <a:pPr>
              <a:lnSpc>
                <a:spcPct val="150000"/>
              </a:lnSpc>
              <a:buClr>
                <a:schemeClr val="tx1"/>
              </a:buClr>
              <a:buFont typeface="Wingdings" pitchFamily="2" charset="2"/>
              <a:buChar char="ü"/>
              <a:defRPr/>
            </a:pPr>
            <a:r>
              <a:rPr lang="tr-TR" sz="2400" dirty="0" smtClean="0">
                <a:latin typeface="Comic Sans MS" pitchFamily="66" charset="0"/>
              </a:rPr>
              <a:t> Konuşurken  bağırma,</a:t>
            </a:r>
          </a:p>
          <a:p>
            <a:pPr>
              <a:lnSpc>
                <a:spcPct val="150000"/>
              </a:lnSpc>
              <a:buClr>
                <a:schemeClr val="tx1"/>
              </a:buClr>
              <a:buFont typeface="Wingdings" pitchFamily="2" charset="2"/>
              <a:buChar char="ü"/>
              <a:defRPr/>
            </a:pPr>
            <a:r>
              <a:rPr lang="tr-TR" sz="2400" dirty="0" smtClean="0">
                <a:latin typeface="Comic Sans MS" pitchFamily="66" charset="0"/>
              </a:rPr>
              <a:t>Sinirli olma hali, </a:t>
            </a:r>
          </a:p>
          <a:p>
            <a:pPr>
              <a:lnSpc>
                <a:spcPct val="150000"/>
              </a:lnSpc>
              <a:buClr>
                <a:schemeClr val="tx1"/>
              </a:buClr>
              <a:buFont typeface="Wingdings" pitchFamily="2" charset="2"/>
              <a:buChar char="ü"/>
              <a:defRPr/>
            </a:pPr>
            <a:r>
              <a:rPr lang="tr-TR" sz="2400" dirty="0" smtClean="0">
                <a:latin typeface="Comic Sans MS" pitchFamily="66" charset="0"/>
              </a:rPr>
              <a:t>Karşılıklı  anlaşma  zorluğu, </a:t>
            </a:r>
          </a:p>
          <a:p>
            <a:pPr>
              <a:lnSpc>
                <a:spcPct val="150000"/>
              </a:lnSpc>
              <a:buClr>
                <a:schemeClr val="tx1"/>
              </a:buClr>
              <a:buFont typeface="Wingdings" pitchFamily="2" charset="2"/>
              <a:buChar char="ü"/>
              <a:defRPr/>
            </a:pPr>
            <a:r>
              <a:rPr lang="tr-TR" sz="2400" dirty="0" smtClean="0">
                <a:latin typeface="Comic Sans MS" pitchFamily="66" charset="0"/>
              </a:rPr>
              <a:t>Kişiler  arasındaki  ilişkilerde  olumsuzluklar  ve </a:t>
            </a:r>
          </a:p>
          <a:p>
            <a:pPr>
              <a:lnSpc>
                <a:spcPct val="150000"/>
              </a:lnSpc>
              <a:buClr>
                <a:schemeClr val="tx1"/>
              </a:buClr>
              <a:buFont typeface="Wingdings" pitchFamily="2" charset="2"/>
              <a:buChar char="ü"/>
              <a:defRPr/>
            </a:pPr>
            <a:r>
              <a:rPr lang="tr-TR" sz="2400" dirty="0" smtClean="0">
                <a:latin typeface="Comic Sans MS" pitchFamily="66" charset="0"/>
              </a:rPr>
              <a:t>İş  kazalarının  artmasında  etkin  rol  oynar.</a:t>
            </a:r>
          </a:p>
        </p:txBody>
      </p:sp>
    </p:spTree>
  </p:cSld>
  <p:clrMapOvr>
    <a:masterClrMapping/>
  </p:clrMapOvr>
  <p:transition>
    <p:wipe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9" name="Rectangle 2" descr="Bouquet"/>
          <p:cNvSpPr>
            <a:spLocks noGrp="1" noChangeArrowheads="1"/>
          </p:cNvSpPr>
          <p:nvPr>
            <p:ph type="body" idx="4294967295"/>
          </p:nvPr>
        </p:nvSpPr>
        <p:spPr>
          <a:xfrm>
            <a:off x="468313" y="476250"/>
            <a:ext cx="8280400" cy="6121102"/>
          </a:xfrm>
          <a:noFill/>
        </p:spPr>
        <p:txBody>
          <a:bodyPr>
            <a:noAutofit/>
          </a:bodyPr>
          <a:lstStyle/>
          <a:p>
            <a:pPr marL="609600" indent="-609600" algn="ctr" eaLnBrk="1" hangingPunct="1">
              <a:buFont typeface="Wingdings" pitchFamily="2" charset="2"/>
              <a:buNone/>
            </a:pPr>
            <a:r>
              <a:rPr lang="tr-TR" dirty="0" smtClean="0">
                <a:solidFill>
                  <a:schemeClr val="accent2"/>
                </a:solidFill>
                <a:latin typeface="Comic Sans MS" pitchFamily="66" charset="0"/>
              </a:rPr>
              <a:t>İŞİTME  KAYBINA  ETKİ  EDEN  FAKTÖRLER</a:t>
            </a:r>
          </a:p>
          <a:p>
            <a:pPr marL="609600" indent="-609600" eaLnBrk="1" hangingPunct="1">
              <a:buFont typeface="Wingdings" pitchFamily="2" charset="2"/>
              <a:buNone/>
            </a:pPr>
            <a:r>
              <a:rPr lang="tr-TR" dirty="0" smtClean="0">
                <a:latin typeface="Comic Sans MS" pitchFamily="66" charset="0"/>
              </a:rPr>
              <a:t>					</a:t>
            </a:r>
          </a:p>
          <a:p>
            <a:pPr marL="609600" indent="-609600" eaLnBrk="1" hangingPunct="1">
              <a:lnSpc>
                <a:spcPct val="150000"/>
              </a:lnSpc>
              <a:buFont typeface="Wingdings" pitchFamily="2" charset="2"/>
              <a:buNone/>
            </a:pPr>
            <a:r>
              <a:rPr lang="tr-TR" dirty="0" smtClean="0">
                <a:latin typeface="Comic Sans MS" pitchFamily="66" charset="0"/>
              </a:rPr>
              <a:t>   1 -  Gürültüyü meydana getiren </a:t>
            </a:r>
            <a:r>
              <a:rPr lang="tr-TR" u="sng" dirty="0" smtClean="0">
                <a:solidFill>
                  <a:srgbClr val="FF0000"/>
                </a:solidFill>
                <a:latin typeface="Comic Sans MS" pitchFamily="66" charset="0"/>
              </a:rPr>
              <a:t>sesin şiddeti</a:t>
            </a:r>
            <a:r>
              <a:rPr lang="tr-TR" dirty="0" smtClean="0">
                <a:latin typeface="Comic Sans MS" pitchFamily="66" charset="0"/>
              </a:rPr>
              <a:t>,</a:t>
            </a:r>
          </a:p>
          <a:p>
            <a:pPr marL="609600" indent="-609600" eaLnBrk="1" hangingPunct="1">
              <a:lnSpc>
                <a:spcPct val="150000"/>
              </a:lnSpc>
              <a:buFont typeface="Wingdings" pitchFamily="2" charset="2"/>
              <a:buNone/>
            </a:pPr>
            <a:r>
              <a:rPr lang="tr-TR" dirty="0" smtClean="0">
                <a:latin typeface="Comic Sans MS" pitchFamily="66" charset="0"/>
              </a:rPr>
              <a:t>   2 -  Gürültüyü meydana getiren </a:t>
            </a:r>
            <a:r>
              <a:rPr lang="tr-TR" u="sng" dirty="0" smtClean="0">
                <a:solidFill>
                  <a:srgbClr val="FF0000"/>
                </a:solidFill>
                <a:latin typeface="Comic Sans MS" pitchFamily="66" charset="0"/>
              </a:rPr>
              <a:t>sesin frekans  dağılımı</a:t>
            </a:r>
            <a:r>
              <a:rPr lang="tr-TR" dirty="0" smtClean="0">
                <a:latin typeface="Comic Sans MS" pitchFamily="66" charset="0"/>
              </a:rPr>
              <a:t>,</a:t>
            </a:r>
          </a:p>
          <a:p>
            <a:pPr marL="609600" indent="-609600" eaLnBrk="1" hangingPunct="1">
              <a:lnSpc>
                <a:spcPct val="150000"/>
              </a:lnSpc>
              <a:buFont typeface="Wingdings" pitchFamily="2" charset="2"/>
              <a:buNone/>
            </a:pPr>
            <a:r>
              <a:rPr lang="tr-TR" dirty="0" smtClean="0">
                <a:latin typeface="Comic Sans MS" pitchFamily="66" charset="0"/>
              </a:rPr>
              <a:t>   3 – Gürültüden </a:t>
            </a:r>
            <a:r>
              <a:rPr lang="tr-TR" u="sng" dirty="0" smtClean="0">
                <a:solidFill>
                  <a:srgbClr val="FF0000"/>
                </a:solidFill>
                <a:latin typeface="Comic Sans MS" pitchFamily="66" charset="0"/>
              </a:rPr>
              <a:t>etkilenme süresi</a:t>
            </a:r>
            <a:r>
              <a:rPr lang="tr-TR" dirty="0" smtClean="0">
                <a:latin typeface="Comic Sans MS" pitchFamily="66" charset="0"/>
              </a:rPr>
              <a:t>,</a:t>
            </a:r>
          </a:p>
          <a:p>
            <a:pPr marL="609600" indent="-609600" eaLnBrk="1" hangingPunct="1">
              <a:lnSpc>
                <a:spcPct val="150000"/>
              </a:lnSpc>
              <a:buFont typeface="Wingdings" pitchFamily="2" charset="2"/>
              <a:buNone/>
            </a:pPr>
            <a:r>
              <a:rPr lang="tr-TR" dirty="0" smtClean="0">
                <a:latin typeface="Comic Sans MS" pitchFamily="66" charset="0"/>
              </a:rPr>
              <a:t>   4 -  Gürültüye karşı </a:t>
            </a:r>
            <a:r>
              <a:rPr lang="tr-TR" u="sng" dirty="0" smtClean="0">
                <a:solidFill>
                  <a:srgbClr val="FF0000"/>
                </a:solidFill>
                <a:latin typeface="Comic Sans MS" pitchFamily="66" charset="0"/>
              </a:rPr>
              <a:t>kişisel duyarlılık</a:t>
            </a:r>
            <a:r>
              <a:rPr lang="tr-TR" dirty="0" smtClean="0">
                <a:latin typeface="Comic Sans MS" pitchFamily="66" charset="0"/>
              </a:rPr>
              <a:t>,</a:t>
            </a:r>
          </a:p>
          <a:p>
            <a:pPr marL="609600" indent="-609600" eaLnBrk="1" hangingPunct="1">
              <a:lnSpc>
                <a:spcPct val="150000"/>
              </a:lnSpc>
              <a:buFont typeface="Wingdings" pitchFamily="2" charset="2"/>
              <a:buNone/>
            </a:pPr>
            <a:r>
              <a:rPr lang="tr-TR" dirty="0" smtClean="0">
                <a:latin typeface="Comic Sans MS" pitchFamily="66" charset="0"/>
              </a:rPr>
              <a:t>   5 -  Gürültüye maruz kalan </a:t>
            </a:r>
            <a:r>
              <a:rPr lang="tr-TR" u="sng" dirty="0" smtClean="0">
                <a:solidFill>
                  <a:srgbClr val="FF0000"/>
                </a:solidFill>
                <a:latin typeface="Comic Sans MS" pitchFamily="66" charset="0"/>
              </a:rPr>
              <a:t>kişinin yaşı</a:t>
            </a:r>
            <a:r>
              <a:rPr lang="tr-TR" dirty="0" smtClean="0">
                <a:latin typeface="Comic Sans MS" pitchFamily="66" charset="0"/>
              </a:rPr>
              <a:t>,</a:t>
            </a:r>
          </a:p>
          <a:p>
            <a:pPr marL="609600" indent="-609600" eaLnBrk="1" hangingPunct="1">
              <a:lnSpc>
                <a:spcPct val="150000"/>
              </a:lnSpc>
              <a:buFont typeface="Wingdings" pitchFamily="2" charset="2"/>
              <a:buNone/>
            </a:pPr>
            <a:r>
              <a:rPr lang="tr-TR" dirty="0" smtClean="0">
                <a:latin typeface="Comic Sans MS" pitchFamily="66" charset="0"/>
              </a:rPr>
              <a:t>   6 -  Gürültüye maruz kalanın </a:t>
            </a:r>
            <a:r>
              <a:rPr lang="tr-TR" u="sng" dirty="0" smtClean="0">
                <a:solidFill>
                  <a:srgbClr val="FF0000"/>
                </a:solidFill>
                <a:latin typeface="Comic Sans MS" pitchFamily="66" charset="0"/>
              </a:rPr>
              <a:t>cinsiyeti</a:t>
            </a:r>
            <a:r>
              <a:rPr lang="tr-TR" dirty="0" smtClean="0">
                <a:latin typeface="Comic Sans MS" pitchFamily="66" charset="0"/>
              </a:rPr>
              <a:t>.</a:t>
            </a:r>
          </a:p>
          <a:p>
            <a:pPr marL="609600" indent="-609600">
              <a:lnSpc>
                <a:spcPct val="150000"/>
              </a:lnSpc>
              <a:buNone/>
            </a:pPr>
            <a:r>
              <a:rPr lang="tr-TR" dirty="0" smtClean="0">
                <a:solidFill>
                  <a:srgbClr val="FF0000"/>
                </a:solidFill>
              </a:rPr>
              <a:t>haftalık gürültü</a:t>
            </a:r>
            <a:r>
              <a:rPr lang="tr-TR" dirty="0">
                <a:solidFill>
                  <a:srgbClr val="FF0000"/>
                </a:solidFill>
              </a:rPr>
              <a:t> </a:t>
            </a:r>
            <a:r>
              <a:rPr lang="tr-TR" dirty="0" err="1">
                <a:solidFill>
                  <a:srgbClr val="FF0000"/>
                </a:solidFill>
              </a:rPr>
              <a:t>maruziyet</a:t>
            </a:r>
            <a:r>
              <a:rPr lang="tr-TR" dirty="0">
                <a:solidFill>
                  <a:srgbClr val="FF0000"/>
                </a:solidFill>
              </a:rPr>
              <a:t> düzeyi, </a:t>
            </a:r>
            <a:endParaRPr lang="tr-TR" dirty="0" smtClean="0">
              <a:solidFill>
                <a:srgbClr val="FF0000"/>
              </a:solidFill>
            </a:endParaRPr>
          </a:p>
          <a:p>
            <a:pPr marL="609600" indent="-609600">
              <a:lnSpc>
                <a:spcPct val="150000"/>
              </a:lnSpc>
              <a:buNone/>
            </a:pPr>
            <a:r>
              <a:rPr lang="tr-TR" dirty="0" smtClean="0">
                <a:solidFill>
                  <a:srgbClr val="FF0000"/>
                </a:solidFill>
              </a:rPr>
              <a:t>87</a:t>
            </a:r>
            <a:r>
              <a:rPr lang="tr-TR" dirty="0">
                <a:solidFill>
                  <a:srgbClr val="FF0000"/>
                </a:solidFill>
              </a:rPr>
              <a:t> </a:t>
            </a:r>
            <a:r>
              <a:rPr lang="tr-TR" dirty="0" err="1">
                <a:solidFill>
                  <a:srgbClr val="FF0000"/>
                </a:solidFill>
              </a:rPr>
              <a:t>dB</a:t>
            </a:r>
            <a:r>
              <a:rPr lang="tr-TR" dirty="0">
                <a:solidFill>
                  <a:srgbClr val="FF0000"/>
                </a:solidFill>
              </a:rPr>
              <a:t>(A) </a:t>
            </a:r>
            <a:r>
              <a:rPr lang="tr-TR" dirty="0" err="1">
                <a:solidFill>
                  <a:srgbClr val="FF0000"/>
                </a:solidFill>
              </a:rPr>
              <a:t>maruziyet</a:t>
            </a:r>
            <a:r>
              <a:rPr lang="tr-TR" dirty="0">
                <a:solidFill>
                  <a:srgbClr val="FF0000"/>
                </a:solidFill>
              </a:rPr>
              <a:t> sınır değerini aşamaz</a:t>
            </a:r>
            <a:endParaRPr lang="tr-TR" dirty="0" smtClean="0">
              <a:solidFill>
                <a:srgbClr val="FF0000"/>
              </a:solidFill>
              <a:latin typeface="Comic Sans MS" pitchFamily="66" charset="0"/>
            </a:endParaRPr>
          </a:p>
        </p:txBody>
      </p:sp>
    </p:spTree>
  </p:cSld>
  <p:clrMapOvr>
    <a:masterClrMapping/>
  </p:clrMapOvr>
  <p:transition>
    <p:wipe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3" descr="Bouquet"/>
          <p:cNvSpPr>
            <a:spLocks noChangeArrowheads="1"/>
          </p:cNvSpPr>
          <p:nvPr/>
        </p:nvSpPr>
        <p:spPr bwMode="auto">
          <a:xfrm>
            <a:off x="323850" y="333375"/>
            <a:ext cx="8424863" cy="7515904"/>
          </a:xfrm>
          <a:prstGeom prst="rect">
            <a:avLst/>
          </a:prstGeom>
          <a:noFill/>
          <a:ln w="9525" algn="ctr">
            <a:noFill/>
            <a:miter lim="800000"/>
            <a:headEnd/>
            <a:tailEnd/>
          </a:ln>
        </p:spPr>
        <p:txBody>
          <a:bodyPr>
            <a:spAutoFit/>
          </a:bodyPr>
          <a:lstStyle/>
          <a:p>
            <a:pPr marL="609600" indent="-609600">
              <a:lnSpc>
                <a:spcPct val="150000"/>
              </a:lnSpc>
              <a:spcBef>
                <a:spcPct val="20000"/>
              </a:spcBef>
            </a:pPr>
            <a:r>
              <a:rPr lang="tr-TR" sz="2400" b="1" dirty="0">
                <a:solidFill>
                  <a:schemeClr val="accent2"/>
                </a:solidFill>
                <a:latin typeface="Comic Sans MS" pitchFamily="66" charset="0"/>
              </a:rPr>
              <a:t>GÜRÜLTÜDEN  KORUNMA  </a:t>
            </a:r>
            <a:r>
              <a:rPr lang="tr-TR" sz="2400" b="1" dirty="0" smtClean="0">
                <a:solidFill>
                  <a:schemeClr val="accent2"/>
                </a:solidFill>
                <a:latin typeface="Comic Sans MS" pitchFamily="66" charset="0"/>
              </a:rPr>
              <a:t>YÖNTEMLERİ</a:t>
            </a:r>
            <a:endParaRPr lang="tr-TR" sz="2400" b="1" dirty="0">
              <a:latin typeface="Comic Sans MS" pitchFamily="66" charset="0"/>
            </a:endParaRPr>
          </a:p>
          <a:p>
            <a:pPr marL="609600" indent="-609600">
              <a:lnSpc>
                <a:spcPct val="150000"/>
              </a:lnSpc>
              <a:spcBef>
                <a:spcPct val="20000"/>
              </a:spcBef>
            </a:pPr>
            <a:r>
              <a:rPr lang="tr-TR" sz="2400" b="1" dirty="0">
                <a:solidFill>
                  <a:srgbClr val="FF0000"/>
                </a:solidFill>
                <a:latin typeface="Comic Sans MS" pitchFamily="66" charset="0"/>
              </a:rPr>
              <a:t>A – TEKNİK  </a:t>
            </a:r>
            <a:r>
              <a:rPr lang="tr-TR" sz="2400" b="1" dirty="0" smtClean="0">
                <a:solidFill>
                  <a:srgbClr val="FF0000"/>
                </a:solidFill>
                <a:latin typeface="Comic Sans MS" pitchFamily="66" charset="0"/>
              </a:rPr>
              <a:t>KORUNMA</a:t>
            </a:r>
            <a:endParaRPr lang="tr-TR" sz="2400" b="1" dirty="0">
              <a:solidFill>
                <a:srgbClr val="FF0000"/>
              </a:solidFill>
              <a:latin typeface="Comic Sans MS" pitchFamily="66" charset="0"/>
            </a:endParaRPr>
          </a:p>
          <a:p>
            <a:pPr marL="609600" indent="-609600">
              <a:spcBef>
                <a:spcPct val="20000"/>
              </a:spcBef>
              <a:buFont typeface="Wingdings" pitchFamily="2" charset="2"/>
              <a:buChar char="v"/>
            </a:pPr>
            <a:r>
              <a:rPr lang="tr-TR" sz="2400" b="1" dirty="0" smtClean="0">
                <a:solidFill>
                  <a:schemeClr val="accent1"/>
                </a:solidFill>
                <a:latin typeface="Comic Sans MS" pitchFamily="66" charset="0"/>
              </a:rPr>
              <a:t>GÜRÜLTÜ  </a:t>
            </a:r>
            <a:r>
              <a:rPr lang="tr-TR" sz="2400" b="1" dirty="0">
                <a:solidFill>
                  <a:schemeClr val="accent1"/>
                </a:solidFill>
                <a:latin typeface="Comic Sans MS" pitchFamily="66" charset="0"/>
              </a:rPr>
              <a:t>KAYNAĞINDA  ALINMASI  GEREKEN </a:t>
            </a:r>
            <a:r>
              <a:rPr lang="tr-TR" sz="2400" b="1" dirty="0" smtClean="0">
                <a:solidFill>
                  <a:schemeClr val="accent1"/>
                </a:solidFill>
                <a:latin typeface="Comic Sans MS" pitchFamily="66" charset="0"/>
              </a:rPr>
              <a:t>ÖNLEMLER</a:t>
            </a:r>
          </a:p>
          <a:p>
            <a:pPr marL="609600" indent="-609600">
              <a:spcBef>
                <a:spcPct val="20000"/>
              </a:spcBef>
            </a:pPr>
            <a:endParaRPr lang="tr-TR" sz="2400" b="1" dirty="0">
              <a:solidFill>
                <a:schemeClr val="accent1"/>
              </a:solidFill>
              <a:latin typeface="Comic Sans MS" pitchFamily="66" charset="0"/>
            </a:endParaRPr>
          </a:p>
          <a:p>
            <a:pPr marL="609600" indent="-609600">
              <a:lnSpc>
                <a:spcPct val="150000"/>
              </a:lnSpc>
              <a:spcBef>
                <a:spcPct val="20000"/>
              </a:spcBef>
            </a:pPr>
            <a:r>
              <a:rPr lang="tr-TR" sz="2400" dirty="0">
                <a:latin typeface="Comic Sans MS" pitchFamily="66" charset="0"/>
              </a:rPr>
              <a:t>1 – Kullanılan   makinelerin,   gürültü   düzeyi   düşük   makineler   ile   değiştirilmesi,</a:t>
            </a:r>
          </a:p>
          <a:p>
            <a:pPr marL="609600" indent="-609600">
              <a:lnSpc>
                <a:spcPct val="150000"/>
              </a:lnSpc>
              <a:spcBef>
                <a:spcPct val="20000"/>
              </a:spcBef>
            </a:pPr>
            <a:r>
              <a:rPr lang="tr-TR" sz="2400" dirty="0">
                <a:latin typeface="Comic Sans MS" pitchFamily="66" charset="0"/>
              </a:rPr>
              <a:t>2 – Gürültü düzeyi yüksek olarak yapılan işlemin, daha az gürültü gerektiren işlemle değiştirilmesi,</a:t>
            </a:r>
          </a:p>
          <a:p>
            <a:pPr marL="609600" indent="-609600">
              <a:lnSpc>
                <a:spcPct val="150000"/>
              </a:lnSpc>
              <a:spcBef>
                <a:spcPct val="20000"/>
              </a:spcBef>
            </a:pPr>
            <a:r>
              <a:rPr lang="tr-TR" sz="2400" dirty="0">
                <a:latin typeface="Comic Sans MS" pitchFamily="66" charset="0"/>
              </a:rPr>
              <a:t>3 – Gürültü kaynağının ayrı bir bölmeye alınması.</a:t>
            </a:r>
          </a:p>
          <a:p>
            <a:pPr marL="609600" indent="-609600">
              <a:lnSpc>
                <a:spcPct val="150000"/>
              </a:lnSpc>
              <a:spcBef>
                <a:spcPct val="20000"/>
              </a:spcBef>
            </a:pPr>
            <a:endParaRPr lang="tr-TR" sz="2400" dirty="0">
              <a:latin typeface="Comic Sans MS" pitchFamily="66" charset="0"/>
            </a:endParaRPr>
          </a:p>
          <a:p>
            <a:pPr marL="609600" indent="-609600">
              <a:spcBef>
                <a:spcPct val="20000"/>
              </a:spcBef>
            </a:pPr>
            <a:endParaRPr lang="tr-TR" sz="2400" dirty="0">
              <a:latin typeface="Comic Sans MS" pitchFamily="66" charset="0"/>
            </a:endParaRPr>
          </a:p>
          <a:p>
            <a:pPr marL="609600" indent="-609600">
              <a:spcBef>
                <a:spcPct val="20000"/>
              </a:spcBef>
            </a:pPr>
            <a:endParaRPr lang="tr-TR" sz="2400" b="1" dirty="0">
              <a:latin typeface="Comic Sans MS" pitchFamily="66" charset="0"/>
            </a:endParaRPr>
          </a:p>
          <a:p>
            <a:pPr marL="609600" indent="-609600">
              <a:lnSpc>
                <a:spcPct val="80000"/>
              </a:lnSpc>
              <a:spcBef>
                <a:spcPct val="50000"/>
              </a:spcBef>
            </a:pPr>
            <a:endParaRPr lang="tr-TR" sz="2400" dirty="0">
              <a:latin typeface="Comic Sans MS" pitchFamily="66"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79512" y="404664"/>
            <a:ext cx="7920880" cy="6001643"/>
          </a:xfrm>
          <a:prstGeom prst="rect">
            <a:avLst/>
          </a:prstGeom>
        </p:spPr>
        <p:txBody>
          <a:bodyPr wrap="square">
            <a:spAutoFit/>
          </a:bodyPr>
          <a:lstStyle/>
          <a:p>
            <a:pPr marL="609600" indent="-609600">
              <a:spcBef>
                <a:spcPct val="20000"/>
              </a:spcBef>
              <a:buFont typeface="Wingdings" pitchFamily="2" charset="2"/>
              <a:buChar char="v"/>
            </a:pPr>
            <a:r>
              <a:rPr lang="tr-TR" sz="2400" b="1" dirty="0" smtClean="0">
                <a:solidFill>
                  <a:schemeClr val="accent1"/>
                </a:solidFill>
                <a:latin typeface="Comic Sans MS" pitchFamily="66" charset="0"/>
              </a:rPr>
              <a:t>GÜRÜLTÜLÜ ORTAMDA ALINMASI  GEREKEN ÖNLEMLER:</a:t>
            </a:r>
          </a:p>
          <a:p>
            <a:pPr marL="609600" indent="-609600">
              <a:spcBef>
                <a:spcPct val="20000"/>
              </a:spcBef>
            </a:pPr>
            <a:r>
              <a:rPr lang="tr-TR" sz="2400" dirty="0" smtClean="0">
                <a:solidFill>
                  <a:schemeClr val="accent1"/>
                </a:solidFill>
                <a:latin typeface="Comic Sans MS" pitchFamily="66" charset="0"/>
              </a:rPr>
              <a:t> </a:t>
            </a:r>
          </a:p>
          <a:p>
            <a:pPr marL="609600" indent="-609600">
              <a:lnSpc>
                <a:spcPct val="150000"/>
              </a:lnSpc>
              <a:spcBef>
                <a:spcPct val="20000"/>
              </a:spcBef>
            </a:pPr>
            <a:r>
              <a:rPr lang="tr-TR" sz="2400" dirty="0" smtClean="0">
                <a:latin typeface="Comic Sans MS" pitchFamily="66" charset="0"/>
              </a:rPr>
              <a:t>1 – Makinelerin  yerleştirildiği  zeminde,  gürültüye  ve  titreşime  karşı yeterli  önlemlerin  alınması,</a:t>
            </a:r>
          </a:p>
          <a:p>
            <a:pPr marL="609600" indent="-609600">
              <a:lnSpc>
                <a:spcPct val="150000"/>
              </a:lnSpc>
              <a:spcBef>
                <a:spcPct val="20000"/>
              </a:spcBef>
            </a:pPr>
            <a:r>
              <a:rPr lang="tr-TR" sz="2400" dirty="0" smtClean="0">
                <a:latin typeface="Comic Sans MS" pitchFamily="66" charset="0"/>
              </a:rPr>
              <a:t>2 – Gürültü  kaynağı  ile  gürültüye  maruz kalan  kişi  arasına  gürültüyü önleyici  engel  koymak,</a:t>
            </a:r>
          </a:p>
          <a:p>
            <a:pPr marL="609600" indent="-609600">
              <a:lnSpc>
                <a:spcPct val="150000"/>
              </a:lnSpc>
              <a:spcBef>
                <a:spcPct val="20000"/>
              </a:spcBef>
            </a:pPr>
            <a:r>
              <a:rPr lang="tr-TR" sz="2400" dirty="0" smtClean="0">
                <a:latin typeface="Comic Sans MS" pitchFamily="66" charset="0"/>
              </a:rPr>
              <a:t>3 – Gürültü kaynağı ile gürültüye maruz kalan kişi arasındaki mesafeyi artırmak,</a:t>
            </a:r>
          </a:p>
          <a:p>
            <a:pPr marL="609600" indent="-609600">
              <a:lnSpc>
                <a:spcPct val="150000"/>
              </a:lnSpc>
              <a:spcBef>
                <a:spcPct val="20000"/>
              </a:spcBef>
            </a:pPr>
            <a:r>
              <a:rPr lang="tr-TR" sz="2400" dirty="0" smtClean="0">
                <a:latin typeface="Comic Sans MS" pitchFamily="66" charset="0"/>
              </a:rPr>
              <a:t>4 – Sesin </a:t>
            </a:r>
            <a:r>
              <a:rPr lang="tr-TR" sz="2400" noProof="1" smtClean="0">
                <a:latin typeface="Comic Sans MS" pitchFamily="66" charset="0"/>
              </a:rPr>
              <a:t>geçebileceği</a:t>
            </a:r>
            <a:r>
              <a:rPr lang="tr-TR" sz="2400" dirty="0" smtClean="0">
                <a:latin typeface="Comic Sans MS" pitchFamily="66" charset="0"/>
              </a:rPr>
              <a:t> ve yansıyabileceği duvar, tavan, taban gibi yerleri ses emici malzeme ile kaplamak.</a:t>
            </a:r>
            <a:endParaRPr lang="tr-TR" sz="2400" dirty="0">
              <a:latin typeface="Comic Sans MS" pitchFamily="66" charset="0"/>
            </a:endParaRPr>
          </a:p>
        </p:txBody>
      </p:sp>
    </p:spTree>
  </p:cSld>
  <p:clrMapOvr>
    <a:masterClrMapping/>
  </p:clrMapOvr>
  <p:transition>
    <p:wipe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395536" y="1052736"/>
            <a:ext cx="8208912" cy="3711785"/>
          </a:xfrm>
          <a:prstGeom prst="rect">
            <a:avLst/>
          </a:prstGeom>
        </p:spPr>
        <p:txBody>
          <a:bodyPr wrap="square">
            <a:spAutoFit/>
          </a:bodyPr>
          <a:lstStyle/>
          <a:p>
            <a:pPr marL="609600" indent="-609600">
              <a:spcBef>
                <a:spcPct val="20000"/>
              </a:spcBef>
              <a:buFont typeface="Wingdings" pitchFamily="2" charset="2"/>
              <a:buChar char="v"/>
            </a:pPr>
            <a:r>
              <a:rPr lang="tr-TR" sz="2400" b="1" dirty="0" smtClean="0">
                <a:solidFill>
                  <a:schemeClr val="accent1"/>
                </a:solidFill>
                <a:latin typeface="Comic Sans MS" pitchFamily="66" charset="0"/>
              </a:rPr>
              <a:t>GÜRÜLTÜNÜN  ETKİSİNE  MARUZ  KALAN  KİŞİDE  ALINMASI  GEREKEN  ÖNLEMLER:</a:t>
            </a:r>
            <a:r>
              <a:rPr lang="tr-TR" sz="2400" dirty="0" smtClean="0">
                <a:solidFill>
                  <a:schemeClr val="accent1"/>
                </a:solidFill>
                <a:latin typeface="Comic Sans MS" pitchFamily="66" charset="0"/>
              </a:rPr>
              <a:t> </a:t>
            </a:r>
          </a:p>
          <a:p>
            <a:pPr marL="609600" indent="-609600">
              <a:spcBef>
                <a:spcPct val="20000"/>
              </a:spcBef>
            </a:pPr>
            <a:endParaRPr lang="tr-TR" sz="2400" dirty="0" smtClean="0">
              <a:latin typeface="Comic Sans MS" pitchFamily="66" charset="0"/>
            </a:endParaRPr>
          </a:p>
          <a:p>
            <a:pPr marL="609600" indent="-609600">
              <a:lnSpc>
                <a:spcPct val="150000"/>
              </a:lnSpc>
              <a:spcBef>
                <a:spcPct val="20000"/>
              </a:spcBef>
            </a:pPr>
            <a:r>
              <a:rPr lang="tr-TR" sz="2400" dirty="0" smtClean="0">
                <a:latin typeface="Comic Sans MS" pitchFamily="66" charset="0"/>
              </a:rPr>
              <a:t>1 – Gürültüye maruz kalan kişinin, sese karşı iyi izole edilmiş bir bölme içine alınması,</a:t>
            </a:r>
          </a:p>
          <a:p>
            <a:pPr marL="609600" indent="-609600">
              <a:lnSpc>
                <a:spcPct val="150000"/>
              </a:lnSpc>
              <a:spcBef>
                <a:spcPct val="20000"/>
              </a:spcBef>
            </a:pPr>
            <a:r>
              <a:rPr lang="tr-TR" sz="2400" dirty="0" smtClean="0">
                <a:latin typeface="Comic Sans MS" pitchFamily="66" charset="0"/>
              </a:rPr>
              <a:t>2 – Gürültülü ortamdaki çalışma süresinin kısaltılması,</a:t>
            </a:r>
          </a:p>
          <a:p>
            <a:pPr marL="609600" indent="-609600">
              <a:lnSpc>
                <a:spcPct val="150000"/>
              </a:lnSpc>
              <a:spcBef>
                <a:spcPct val="20000"/>
              </a:spcBef>
            </a:pPr>
            <a:r>
              <a:rPr lang="tr-TR" sz="2400" dirty="0" smtClean="0">
                <a:latin typeface="Comic Sans MS" pitchFamily="66" charset="0"/>
              </a:rPr>
              <a:t>3 – Gürültüye  karşı  etkin  kişisel   koruyucu  kullanmak.</a:t>
            </a:r>
            <a:endParaRPr lang="tr-TR" sz="2400" b="1" dirty="0">
              <a:latin typeface="Comic Sans MS" pitchFamily="66" charset="0"/>
            </a:endParaRPr>
          </a:p>
        </p:txBody>
      </p:sp>
    </p:spTree>
  </p:cSld>
  <p:clrMapOvr>
    <a:masterClrMapping/>
  </p:clrMapOvr>
  <p:transition>
    <p:wipe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idx="4294967295"/>
          </p:nvPr>
        </p:nvSpPr>
        <p:spPr/>
        <p:txBody>
          <a:bodyPr lIns="92075" tIns="46038" rIns="92075" bIns="46038"/>
          <a:lstStyle/>
          <a:p>
            <a:pPr eaLnBrk="1" hangingPunct="1"/>
            <a:r>
              <a:rPr lang="tr-TR" dirty="0" smtClean="0">
                <a:solidFill>
                  <a:srgbClr val="FF3300"/>
                </a:solidFill>
              </a:rPr>
              <a:t>              </a:t>
            </a:r>
            <a:r>
              <a:rPr lang="tr-TR" sz="3200" dirty="0" smtClean="0">
                <a:solidFill>
                  <a:srgbClr val="FF3300"/>
                </a:solidFill>
                <a:latin typeface="Comic Sans MS" pitchFamily="66" charset="0"/>
              </a:rPr>
              <a:t>2.2 TİTREŞİM</a:t>
            </a:r>
          </a:p>
        </p:txBody>
      </p:sp>
      <p:pic>
        <p:nvPicPr>
          <p:cNvPr id="191491" name="Picture 4" descr="baret icon"/>
          <p:cNvPicPr>
            <a:picLocks noChangeAspect="1" noChangeArrowheads="1"/>
          </p:cNvPicPr>
          <p:nvPr/>
        </p:nvPicPr>
        <p:blipFill>
          <a:blip r:embed="rId3" cstate="print"/>
          <a:srcRect/>
          <a:stretch>
            <a:fillRect/>
          </a:stretch>
        </p:blipFill>
        <p:spPr bwMode="auto">
          <a:xfrm>
            <a:off x="467544" y="404664"/>
            <a:ext cx="1296987" cy="1223963"/>
          </a:xfrm>
          <a:prstGeom prst="rect">
            <a:avLst/>
          </a:prstGeom>
          <a:noFill/>
          <a:ln w="9525">
            <a:noFill/>
            <a:miter lim="800000"/>
            <a:headEnd/>
            <a:tailEnd/>
          </a:ln>
        </p:spPr>
      </p:pic>
      <p:pic>
        <p:nvPicPr>
          <p:cNvPr id="191493" name="Picture 5" descr="PRFCN008"/>
          <p:cNvPicPr>
            <a:picLocks noChangeAspect="1" noChangeArrowheads="1"/>
          </p:cNvPicPr>
          <p:nvPr/>
        </p:nvPicPr>
        <p:blipFill>
          <a:blip r:embed="rId4" cstate="print"/>
          <a:srcRect/>
          <a:stretch>
            <a:fillRect/>
          </a:stretch>
        </p:blipFill>
        <p:spPr bwMode="auto">
          <a:xfrm>
            <a:off x="251520" y="1772816"/>
            <a:ext cx="2627313" cy="4124325"/>
          </a:xfrm>
          <a:prstGeom prst="rect">
            <a:avLst/>
          </a:prstGeom>
          <a:noFill/>
          <a:ln w="12700">
            <a:noFill/>
            <a:miter lim="800000"/>
            <a:headEnd/>
            <a:tailEnd/>
          </a:ln>
        </p:spPr>
      </p:pic>
      <p:pic>
        <p:nvPicPr>
          <p:cNvPr id="191494" name="Picture 7"/>
          <p:cNvPicPr>
            <a:picLocks noChangeAspect="1" noChangeArrowheads="1"/>
          </p:cNvPicPr>
          <p:nvPr/>
        </p:nvPicPr>
        <p:blipFill>
          <a:blip r:embed="rId5" cstate="print"/>
          <a:srcRect/>
          <a:stretch>
            <a:fillRect/>
          </a:stretch>
        </p:blipFill>
        <p:spPr bwMode="auto">
          <a:xfrm>
            <a:off x="2843808" y="2060848"/>
            <a:ext cx="5616624" cy="3536393"/>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1493"/>
                                        </p:tgtEl>
                                        <p:attrNameLst>
                                          <p:attrName>style.visibility</p:attrName>
                                        </p:attrNameLst>
                                      </p:cBhvr>
                                      <p:to>
                                        <p:strVal val="visible"/>
                                      </p:to>
                                    </p:set>
                                    <p:animEffect transition="in" filter="wipe(down)">
                                      <p:cBhvr>
                                        <p:cTn id="7" dur="500"/>
                                        <p:tgtEl>
                                          <p:spTgt spid="1914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494"/>
                                        </p:tgtEl>
                                        <p:attrNameLst>
                                          <p:attrName>style.visibility</p:attrName>
                                        </p:attrNameLst>
                                      </p:cBhvr>
                                      <p:to>
                                        <p:strVal val="visible"/>
                                      </p:to>
                                    </p:set>
                                    <p:animEffect transition="in" filter="fade">
                                      <p:cBhvr>
                                        <p:cTn id="12" dur="2000"/>
                                        <p:tgtEl>
                                          <p:spTgt spid="191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idx="4294967295"/>
          </p:nvPr>
        </p:nvSpPr>
        <p:spPr>
          <a:xfrm>
            <a:off x="457200" y="762000"/>
            <a:ext cx="8305800" cy="5257800"/>
          </a:xfrm>
        </p:spPr>
        <p:txBody>
          <a:bodyPr>
            <a:normAutofit/>
          </a:bodyPr>
          <a:lstStyle/>
          <a:p>
            <a:pPr marL="609600" indent="-609600" eaLnBrk="1" hangingPunct="1">
              <a:buFontTx/>
              <a:buNone/>
            </a:pPr>
            <a:r>
              <a:rPr lang="tr-TR" sz="2800" b="1" dirty="0" smtClean="0">
                <a:solidFill>
                  <a:schemeClr val="accent2"/>
                </a:solidFill>
                <a:latin typeface="Comic Sans MS" pitchFamily="66" charset="0"/>
              </a:rPr>
              <a:t>    </a:t>
            </a:r>
            <a:r>
              <a:rPr lang="tr-TR" sz="3200" b="1" dirty="0" smtClean="0">
                <a:solidFill>
                  <a:schemeClr val="accent2"/>
                </a:solidFill>
                <a:latin typeface="Comic Sans MS" pitchFamily="66" charset="0"/>
              </a:rPr>
              <a:t>KİMYASAL NEDİR?</a:t>
            </a:r>
          </a:p>
          <a:p>
            <a:pPr marL="609600" indent="-609600" eaLnBrk="1" hangingPunct="1">
              <a:buFontTx/>
              <a:buNone/>
            </a:pPr>
            <a:endParaRPr lang="tr-TR" sz="2800" b="1" dirty="0" smtClean="0">
              <a:solidFill>
                <a:schemeClr val="accent2"/>
              </a:solidFill>
              <a:latin typeface="Comic Sans MS" pitchFamily="66" charset="0"/>
            </a:endParaRPr>
          </a:p>
          <a:p>
            <a:pPr marL="609600" indent="-609600" eaLnBrk="1" hangingPunct="1">
              <a:buFontTx/>
              <a:buNone/>
            </a:pPr>
            <a:endParaRPr lang="tr-TR" sz="2800" b="1" dirty="0" smtClean="0">
              <a:solidFill>
                <a:schemeClr val="accent2"/>
              </a:solidFill>
              <a:latin typeface="Comic Sans MS" pitchFamily="66" charset="0"/>
            </a:endParaRPr>
          </a:p>
          <a:p>
            <a:pPr marL="609600" indent="-609600" algn="just" eaLnBrk="1" hangingPunct="1">
              <a:buFont typeface="Wingdings" pitchFamily="2" charset="2"/>
              <a:buChar char="v"/>
            </a:pPr>
            <a:r>
              <a:rPr lang="tr-TR" dirty="0" smtClean="0">
                <a:latin typeface="Comic Sans MS" pitchFamily="66" charset="0"/>
              </a:rPr>
              <a:t>Tabii halde bulunan,</a:t>
            </a:r>
          </a:p>
          <a:p>
            <a:pPr marL="609600" indent="-609600" algn="just" eaLnBrk="1" hangingPunct="1">
              <a:buFont typeface="Wingdings" pitchFamily="2" charset="2"/>
              <a:buChar char="v"/>
            </a:pPr>
            <a:r>
              <a:rPr lang="tr-TR" dirty="0" smtClean="0">
                <a:latin typeface="Comic Sans MS" pitchFamily="66" charset="0"/>
              </a:rPr>
              <a:t>Üretilen,</a:t>
            </a:r>
          </a:p>
          <a:p>
            <a:pPr marL="609600" indent="-609600" algn="just" eaLnBrk="1" hangingPunct="1">
              <a:buFont typeface="Wingdings" pitchFamily="2" charset="2"/>
              <a:buChar char="v"/>
            </a:pPr>
            <a:r>
              <a:rPr lang="tr-TR" dirty="0" smtClean="0">
                <a:latin typeface="Comic Sans MS" pitchFamily="66" charset="0"/>
              </a:rPr>
              <a:t>Herhangi bir işlem sırasında veya atık olarak ortaya çıkan, </a:t>
            </a:r>
          </a:p>
          <a:p>
            <a:pPr marL="609600" indent="-609600" algn="just" eaLnBrk="1" hangingPunct="1">
              <a:buFont typeface="Wingdings" pitchFamily="2" charset="2"/>
              <a:buChar char="v"/>
            </a:pPr>
            <a:r>
              <a:rPr lang="tr-TR" dirty="0" smtClean="0">
                <a:latin typeface="Comic Sans MS" pitchFamily="66" charset="0"/>
              </a:rPr>
              <a:t>Ürünün kalitesini artırmak için katkı maddesi olarak eklenen,</a:t>
            </a:r>
          </a:p>
          <a:p>
            <a:pPr marL="609600" indent="-609600" algn="just" eaLnBrk="1" hangingPunct="1">
              <a:buFont typeface="Wingdings" pitchFamily="2" charset="2"/>
              <a:buChar char="v"/>
            </a:pPr>
            <a:r>
              <a:rPr lang="tr-TR" dirty="0" smtClean="0">
                <a:latin typeface="Comic Sans MS" pitchFamily="66" charset="0"/>
              </a:rPr>
              <a:t>Her türlü safsızlıkları içeren her türlü element, bileşik veya karışımlara </a:t>
            </a:r>
            <a:r>
              <a:rPr lang="tr-TR" b="1" dirty="0" smtClean="0">
                <a:solidFill>
                  <a:srgbClr val="FF3300"/>
                </a:solidFill>
                <a:latin typeface="Comic Sans MS" pitchFamily="66" charset="0"/>
              </a:rPr>
              <a:t>kimyasal</a:t>
            </a:r>
            <a:r>
              <a:rPr lang="tr-TR" dirty="0" smtClean="0">
                <a:latin typeface="Comic Sans MS" pitchFamily="66" charset="0"/>
              </a:rPr>
              <a:t> denir.</a:t>
            </a:r>
          </a:p>
        </p:txBody>
      </p:sp>
      <p:pic>
        <p:nvPicPr>
          <p:cNvPr id="89091" name="Picture 5" descr="kimya"/>
          <p:cNvPicPr>
            <a:picLocks noChangeAspect="1" noChangeArrowheads="1"/>
          </p:cNvPicPr>
          <p:nvPr/>
        </p:nvPicPr>
        <p:blipFill>
          <a:blip r:embed="rId3" cstate="print"/>
          <a:srcRect/>
          <a:stretch>
            <a:fillRect/>
          </a:stretch>
        </p:blipFill>
        <p:spPr bwMode="auto">
          <a:xfrm>
            <a:off x="6516216" y="692696"/>
            <a:ext cx="1979836" cy="206084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5" name="Rectangle 3"/>
          <p:cNvSpPr>
            <a:spLocks noChangeArrowheads="1"/>
          </p:cNvSpPr>
          <p:nvPr/>
        </p:nvSpPr>
        <p:spPr bwMode="auto">
          <a:xfrm>
            <a:off x="323851" y="332656"/>
            <a:ext cx="7992566" cy="5328369"/>
          </a:xfrm>
          <a:prstGeom prst="rect">
            <a:avLst/>
          </a:prstGeom>
          <a:noFill/>
          <a:ln w="76200">
            <a:noFill/>
            <a:miter lim="800000"/>
            <a:headEnd/>
            <a:tailEnd/>
          </a:ln>
        </p:spPr>
        <p:txBody>
          <a:bodyPr wrap="none" anchor="ctr"/>
          <a:lstStyle/>
          <a:p>
            <a:pPr algn="just">
              <a:lnSpc>
                <a:spcPct val="150000"/>
              </a:lnSpc>
              <a:buClr>
                <a:schemeClr val="accent1"/>
              </a:buClr>
              <a:buFont typeface="Wingdings" pitchFamily="2" charset="2"/>
              <a:buChar char="v"/>
            </a:pPr>
            <a:r>
              <a:rPr lang="tr-TR" sz="2400" dirty="0" smtClean="0">
                <a:latin typeface="Comic Sans MS" pitchFamily="66" charset="0"/>
              </a:rPr>
              <a:t>Titreşim, Araç-Gereç ve Makinelerin, çalışırken </a:t>
            </a:r>
          </a:p>
          <a:p>
            <a:pPr algn="just">
              <a:lnSpc>
                <a:spcPct val="150000"/>
              </a:lnSpc>
              <a:buClr>
                <a:schemeClr val="accent1"/>
              </a:buClr>
            </a:pPr>
            <a:r>
              <a:rPr lang="tr-TR" sz="2400" dirty="0" smtClean="0">
                <a:latin typeface="Comic Sans MS" pitchFamily="66" charset="0"/>
              </a:rPr>
              <a:t>oluşturdukları salınım hareketleri sonucu meydana gelir.</a:t>
            </a:r>
          </a:p>
          <a:p>
            <a:pPr algn="just">
              <a:lnSpc>
                <a:spcPct val="150000"/>
              </a:lnSpc>
              <a:buClr>
                <a:schemeClr val="accent1"/>
              </a:buClr>
            </a:pPr>
            <a:endParaRPr lang="tr-TR" sz="2400" dirty="0" smtClean="0">
              <a:latin typeface="Comic Sans MS" pitchFamily="66" charset="0"/>
            </a:endParaRPr>
          </a:p>
          <a:p>
            <a:pPr algn="just">
              <a:lnSpc>
                <a:spcPct val="150000"/>
              </a:lnSpc>
              <a:buClr>
                <a:schemeClr val="accent1"/>
              </a:buClr>
              <a:buFont typeface="Wingdings" pitchFamily="2" charset="2"/>
              <a:buChar char="v"/>
            </a:pPr>
            <a:r>
              <a:rPr lang="tr-TR" sz="2400" dirty="0" smtClean="0">
                <a:latin typeface="Comic Sans MS" pitchFamily="66" charset="0"/>
              </a:rPr>
              <a:t>Çalışmakta olan ve iyi dengelenmemiş  araç ve </a:t>
            </a:r>
          </a:p>
          <a:p>
            <a:pPr algn="just">
              <a:lnSpc>
                <a:spcPct val="150000"/>
              </a:lnSpc>
              <a:buClr>
                <a:schemeClr val="accent1"/>
              </a:buClr>
            </a:pPr>
            <a:r>
              <a:rPr lang="tr-TR" sz="2400" dirty="0" smtClean="0">
                <a:latin typeface="Comic Sans MS" pitchFamily="66" charset="0"/>
              </a:rPr>
              <a:t>gereçler genellikle  titreşim oluştururlar.</a:t>
            </a:r>
            <a:endParaRPr lang="tr-TR" sz="2400" dirty="0">
              <a:latin typeface="Comic Sans MS" pitchFamily="66" charset="0"/>
            </a:endParaRPr>
          </a:p>
        </p:txBody>
      </p:sp>
    </p:spTree>
  </p:cSld>
  <p:clrMapOvr>
    <a:masterClrMapping/>
  </p:clrMapOvr>
  <p:transition>
    <p:wipe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0" y="3209925"/>
            <a:ext cx="9144000" cy="854075"/>
          </a:xfrm>
          <a:prstGeom prst="rect">
            <a:avLst/>
          </a:prstGeom>
          <a:noFill/>
          <a:ln w="9525">
            <a:noFill/>
            <a:miter lim="800000"/>
            <a:headEnd/>
            <a:tailEnd/>
          </a:ln>
        </p:spPr>
        <p:txBody>
          <a:bodyPr>
            <a:spAutoFit/>
          </a:bodyPr>
          <a:lstStyle/>
          <a:p>
            <a:r>
              <a:rPr lang="tr-TR" sz="3200">
                <a:solidFill>
                  <a:srgbClr val="FF3300"/>
                </a:solidFill>
                <a:latin typeface="Verdana" pitchFamily="34" charset="0"/>
              </a:rPr>
              <a:t>        </a:t>
            </a:r>
            <a:endParaRPr lang="tr-TR" sz="3200">
              <a:solidFill>
                <a:schemeClr val="accent1"/>
              </a:solidFill>
              <a:latin typeface="Verdana" pitchFamily="34" charset="0"/>
            </a:endParaRPr>
          </a:p>
          <a:p>
            <a:endParaRPr lang="tr-TR">
              <a:solidFill>
                <a:schemeClr val="accent1"/>
              </a:solidFill>
              <a:latin typeface="Verdana" pitchFamily="34" charset="0"/>
            </a:endParaRPr>
          </a:p>
        </p:txBody>
      </p:sp>
      <p:sp>
        <p:nvSpPr>
          <p:cNvPr id="193539" name="Text Box 3"/>
          <p:cNvSpPr txBox="1">
            <a:spLocks noChangeArrowheads="1"/>
          </p:cNvSpPr>
          <p:nvPr/>
        </p:nvSpPr>
        <p:spPr bwMode="auto">
          <a:xfrm>
            <a:off x="4859338" y="2003425"/>
            <a:ext cx="3457575" cy="366713"/>
          </a:xfrm>
          <a:prstGeom prst="rect">
            <a:avLst/>
          </a:prstGeom>
          <a:noFill/>
          <a:ln w="9525">
            <a:noFill/>
            <a:miter lim="800000"/>
            <a:headEnd/>
            <a:tailEnd/>
          </a:ln>
        </p:spPr>
        <p:txBody>
          <a:bodyPr>
            <a:spAutoFit/>
          </a:bodyPr>
          <a:lstStyle/>
          <a:p>
            <a:endParaRPr lang="en-US">
              <a:latin typeface="Verdana" pitchFamily="34" charset="0"/>
            </a:endParaRPr>
          </a:p>
        </p:txBody>
      </p:sp>
      <p:sp>
        <p:nvSpPr>
          <p:cNvPr id="193540" name="Oval 4"/>
          <p:cNvSpPr>
            <a:spLocks noChangeArrowheads="1"/>
          </p:cNvSpPr>
          <p:nvPr/>
        </p:nvSpPr>
        <p:spPr bwMode="auto">
          <a:xfrm>
            <a:off x="611560" y="404664"/>
            <a:ext cx="7488237" cy="2736850"/>
          </a:xfrm>
          <a:prstGeom prst="ellipse">
            <a:avLst/>
          </a:prstGeom>
          <a:solidFill>
            <a:srgbClr val="66FFCC"/>
          </a:solidFill>
          <a:ln w="76200">
            <a:solidFill>
              <a:schemeClr val="tx1"/>
            </a:solidFill>
            <a:round/>
            <a:headEnd/>
            <a:tailEnd/>
          </a:ln>
        </p:spPr>
        <p:txBody>
          <a:bodyPr wrap="none" anchor="ctr"/>
          <a:lstStyle/>
          <a:p>
            <a:pPr algn="ctr"/>
            <a:r>
              <a:rPr lang="tr-TR" sz="3200" dirty="0">
                <a:solidFill>
                  <a:schemeClr val="accent2"/>
                </a:solidFill>
                <a:latin typeface="Verdana" pitchFamily="34" charset="0"/>
              </a:rPr>
              <a:t>Titreşim;</a:t>
            </a:r>
            <a:endParaRPr lang="tr-TR" sz="1500" dirty="0">
              <a:solidFill>
                <a:schemeClr val="accent2"/>
              </a:solidFill>
              <a:latin typeface="Verdana" pitchFamily="34" charset="0"/>
            </a:endParaRPr>
          </a:p>
          <a:p>
            <a:pPr algn="ctr"/>
            <a:r>
              <a:rPr lang="tr-TR" sz="1500" dirty="0">
                <a:solidFill>
                  <a:srgbClr val="000066"/>
                </a:solidFill>
                <a:latin typeface="Verdana" pitchFamily="34" charset="0"/>
              </a:rPr>
              <a:t> </a:t>
            </a:r>
          </a:p>
          <a:p>
            <a:pPr algn="ctr"/>
            <a:r>
              <a:rPr lang="tr-TR" sz="3200" dirty="0">
                <a:solidFill>
                  <a:srgbClr val="000066"/>
                </a:solidFill>
                <a:latin typeface="Verdana" pitchFamily="34" charset="0"/>
              </a:rPr>
              <a:t>Vücudu etkileme biçimi</a:t>
            </a:r>
          </a:p>
          <a:p>
            <a:pPr algn="ctr"/>
            <a:r>
              <a:rPr lang="tr-TR" sz="3200" dirty="0">
                <a:solidFill>
                  <a:srgbClr val="000066"/>
                </a:solidFill>
                <a:latin typeface="Verdana" pitchFamily="34" charset="0"/>
              </a:rPr>
              <a:t>  yönünden iki türde incelenir. </a:t>
            </a:r>
          </a:p>
          <a:p>
            <a:pPr algn="ctr"/>
            <a:endParaRPr lang="tr-TR" dirty="0">
              <a:latin typeface="Verdana" pitchFamily="34" charset="0"/>
            </a:endParaRPr>
          </a:p>
        </p:txBody>
      </p:sp>
      <p:sp>
        <p:nvSpPr>
          <p:cNvPr id="193541" name="Oval 5"/>
          <p:cNvSpPr>
            <a:spLocks noChangeArrowheads="1"/>
          </p:cNvSpPr>
          <p:nvPr/>
        </p:nvSpPr>
        <p:spPr bwMode="auto">
          <a:xfrm>
            <a:off x="827584" y="3789040"/>
            <a:ext cx="7273925" cy="2160587"/>
          </a:xfrm>
          <a:prstGeom prst="ellipse">
            <a:avLst/>
          </a:prstGeom>
          <a:solidFill>
            <a:srgbClr val="FF9999"/>
          </a:solidFill>
          <a:ln w="76200">
            <a:solidFill>
              <a:schemeClr val="tx1"/>
            </a:solidFill>
            <a:round/>
            <a:headEnd/>
            <a:tailEnd/>
          </a:ln>
        </p:spPr>
        <p:txBody>
          <a:bodyPr wrap="none" anchor="ctr"/>
          <a:lstStyle/>
          <a:p>
            <a:pPr algn="ctr"/>
            <a:r>
              <a:rPr lang="tr-TR" dirty="0">
                <a:latin typeface="Verdana" pitchFamily="34" charset="0"/>
              </a:rPr>
              <a:t>	</a:t>
            </a:r>
            <a:r>
              <a:rPr lang="tr-TR" sz="3400" dirty="0">
                <a:solidFill>
                  <a:srgbClr val="000066"/>
                </a:solidFill>
                <a:latin typeface="Verdana" pitchFamily="34" charset="0"/>
              </a:rPr>
              <a:t>1) El-Kol titreşimi ve     </a:t>
            </a:r>
          </a:p>
          <a:p>
            <a:pPr algn="ctr"/>
            <a:r>
              <a:rPr lang="tr-TR" sz="3400" dirty="0">
                <a:solidFill>
                  <a:srgbClr val="000066"/>
                </a:solidFill>
                <a:latin typeface="Verdana" pitchFamily="34" charset="0"/>
              </a:rPr>
              <a:t>	2) Bütün vücut titreşimi</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1 Dikdörtgen"/>
          <p:cNvSpPr>
            <a:spLocks noChangeArrowheads="1"/>
          </p:cNvSpPr>
          <p:nvPr/>
        </p:nvSpPr>
        <p:spPr bwMode="auto">
          <a:xfrm>
            <a:off x="323529" y="836712"/>
            <a:ext cx="8352928" cy="5262979"/>
          </a:xfrm>
          <a:prstGeom prst="rect">
            <a:avLst/>
          </a:prstGeom>
          <a:noFill/>
          <a:ln w="9525">
            <a:noFill/>
            <a:miter lim="800000"/>
            <a:headEnd/>
            <a:tailEnd/>
          </a:ln>
        </p:spPr>
        <p:txBody>
          <a:bodyPr wrap="square">
            <a:spAutoFit/>
          </a:bodyPr>
          <a:lstStyle/>
          <a:p>
            <a:pPr algn="just"/>
            <a:endParaRPr lang="tr-TR" sz="2400" b="1" dirty="0">
              <a:solidFill>
                <a:srgbClr val="C00000"/>
              </a:solidFill>
              <a:latin typeface="Comic Sans MS" pitchFamily="66" charset="0"/>
            </a:endParaRPr>
          </a:p>
          <a:p>
            <a:pPr algn="just"/>
            <a:r>
              <a:rPr lang="tr-TR" sz="2400" b="1" dirty="0">
                <a:solidFill>
                  <a:schemeClr val="accent2"/>
                </a:solidFill>
                <a:latin typeface="Comic Sans MS" pitchFamily="66" charset="0"/>
              </a:rPr>
              <a:t>Titreşimin Zararları: </a:t>
            </a:r>
          </a:p>
          <a:p>
            <a:pPr algn="just"/>
            <a:endParaRPr lang="tr-TR" sz="2400" dirty="0">
              <a:latin typeface="Comic Sans MS" pitchFamily="66" charset="0"/>
            </a:endParaRPr>
          </a:p>
          <a:p>
            <a:pPr algn="just">
              <a:lnSpc>
                <a:spcPct val="150000"/>
              </a:lnSpc>
            </a:pPr>
            <a:r>
              <a:rPr lang="tr-TR" sz="2400" dirty="0" smtClean="0">
                <a:latin typeface="Comic Sans MS" pitchFamily="66" charset="0"/>
              </a:rPr>
              <a:t>     Uzun </a:t>
            </a:r>
            <a:r>
              <a:rPr lang="tr-TR" sz="2400" dirty="0">
                <a:latin typeface="Comic Sans MS" pitchFamily="66" charset="0"/>
              </a:rPr>
              <a:t>süreli titreşimin tüm organlarımız üzerinde zarar verici bir etkisi vardır. Ayrıca mekanik titreşimler; </a:t>
            </a:r>
          </a:p>
          <a:p>
            <a:pPr algn="just">
              <a:lnSpc>
                <a:spcPct val="150000"/>
              </a:lnSpc>
            </a:pPr>
            <a:r>
              <a:rPr lang="tr-TR" sz="2400" dirty="0">
                <a:solidFill>
                  <a:srgbClr val="C00000"/>
                </a:solidFill>
                <a:latin typeface="Comic Sans MS" pitchFamily="66" charset="0"/>
              </a:rPr>
              <a:t>a) </a:t>
            </a:r>
            <a:r>
              <a:rPr lang="tr-TR" sz="2400" dirty="0">
                <a:latin typeface="Comic Sans MS" pitchFamily="66" charset="0"/>
              </a:rPr>
              <a:t>Performansı etkiler, </a:t>
            </a:r>
          </a:p>
          <a:p>
            <a:pPr algn="just">
              <a:lnSpc>
                <a:spcPct val="150000"/>
              </a:lnSpc>
            </a:pPr>
            <a:r>
              <a:rPr lang="tr-TR" sz="2400" dirty="0">
                <a:solidFill>
                  <a:srgbClr val="C00000"/>
                </a:solidFill>
                <a:latin typeface="Comic Sans MS" pitchFamily="66" charset="0"/>
              </a:rPr>
              <a:t>b) </a:t>
            </a:r>
            <a:r>
              <a:rPr lang="tr-TR" sz="2400" dirty="0">
                <a:latin typeface="Comic Sans MS" pitchFamily="66" charset="0"/>
              </a:rPr>
              <a:t>Özellikle sürme ve yönelme etkinliklerinde önemli olan enformasyon algılaması ve motorsal hareketlerin koordinasyon yetkisi titreşimden zarar görebilir, </a:t>
            </a:r>
          </a:p>
          <a:p>
            <a:endParaRPr lang="tr-TR" sz="2400" dirty="0">
              <a:latin typeface="Comic Sans MS" pitchFamily="66" charset="0"/>
            </a:endParaRPr>
          </a:p>
          <a:p>
            <a:pPr algn="just"/>
            <a:endParaRPr lang="tr-TR" sz="2400" dirty="0">
              <a:latin typeface="Comic Sans MS" pitchFamily="66" charset="0"/>
            </a:endParaRPr>
          </a:p>
        </p:txBody>
      </p:sp>
    </p:spTree>
  </p:cSld>
  <p:clrMapOvr>
    <a:masterClrMapping/>
  </p:clrMapOvr>
  <p:transition>
    <p:wipe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4 Dikdörtgen"/>
          <p:cNvSpPr>
            <a:spLocks noChangeArrowheads="1"/>
          </p:cNvSpPr>
          <p:nvPr/>
        </p:nvSpPr>
        <p:spPr bwMode="auto">
          <a:xfrm>
            <a:off x="142875" y="1124744"/>
            <a:ext cx="8715375" cy="5078313"/>
          </a:xfrm>
          <a:prstGeom prst="rect">
            <a:avLst/>
          </a:prstGeom>
          <a:noFill/>
          <a:ln w="9525">
            <a:noFill/>
            <a:miter lim="800000"/>
            <a:headEnd/>
            <a:tailEnd/>
          </a:ln>
        </p:spPr>
        <p:txBody>
          <a:bodyPr wrap="square">
            <a:spAutoFit/>
          </a:bodyPr>
          <a:lstStyle/>
          <a:p>
            <a:pPr>
              <a:lnSpc>
                <a:spcPct val="150000"/>
              </a:lnSpc>
            </a:pPr>
            <a:r>
              <a:rPr lang="tr-TR" sz="2400" dirty="0">
                <a:solidFill>
                  <a:srgbClr val="C00000"/>
                </a:solidFill>
                <a:latin typeface="Comic Sans MS" pitchFamily="66" charset="0"/>
              </a:rPr>
              <a:t>c) </a:t>
            </a:r>
            <a:r>
              <a:rPr lang="tr-TR" sz="2400" dirty="0">
                <a:latin typeface="Comic Sans MS" pitchFamily="66" charset="0"/>
              </a:rPr>
              <a:t>Devamlı baş ağrısı, </a:t>
            </a:r>
          </a:p>
          <a:p>
            <a:pPr>
              <a:lnSpc>
                <a:spcPct val="150000"/>
              </a:lnSpc>
            </a:pPr>
            <a:r>
              <a:rPr lang="tr-TR" sz="2400" dirty="0">
                <a:solidFill>
                  <a:srgbClr val="C00000"/>
                </a:solidFill>
                <a:latin typeface="Comic Sans MS" pitchFamily="66" charset="0"/>
              </a:rPr>
              <a:t>d) </a:t>
            </a:r>
            <a:r>
              <a:rPr lang="tr-TR" sz="2400" dirty="0">
                <a:latin typeface="Comic Sans MS" pitchFamily="66" charset="0"/>
              </a:rPr>
              <a:t>Göz yuvarlağında devamlı titreşimler, </a:t>
            </a:r>
          </a:p>
          <a:p>
            <a:pPr>
              <a:lnSpc>
                <a:spcPct val="150000"/>
              </a:lnSpc>
            </a:pPr>
            <a:r>
              <a:rPr lang="tr-TR" sz="2400" dirty="0">
                <a:solidFill>
                  <a:srgbClr val="C00000"/>
                </a:solidFill>
                <a:latin typeface="Comic Sans MS" pitchFamily="66" charset="0"/>
              </a:rPr>
              <a:t>e) </a:t>
            </a:r>
            <a:r>
              <a:rPr lang="tr-TR" sz="2400" dirty="0">
                <a:latin typeface="Comic Sans MS" pitchFamily="66" charset="0"/>
              </a:rPr>
              <a:t>Uzak görme netliği kayıpları, </a:t>
            </a:r>
          </a:p>
          <a:p>
            <a:pPr algn="just">
              <a:lnSpc>
                <a:spcPct val="150000"/>
              </a:lnSpc>
            </a:pPr>
            <a:r>
              <a:rPr lang="tr-TR" sz="2400" dirty="0">
                <a:solidFill>
                  <a:srgbClr val="C00000"/>
                </a:solidFill>
                <a:latin typeface="Comic Sans MS" pitchFamily="66" charset="0"/>
              </a:rPr>
              <a:t>f) </a:t>
            </a:r>
            <a:r>
              <a:rPr lang="tr-TR" sz="2400" dirty="0">
                <a:latin typeface="Comic Sans MS" pitchFamily="66" charset="0"/>
              </a:rPr>
              <a:t>Genel denge bozuklukları, </a:t>
            </a:r>
          </a:p>
          <a:p>
            <a:pPr algn="just">
              <a:lnSpc>
                <a:spcPct val="150000"/>
              </a:lnSpc>
            </a:pPr>
            <a:r>
              <a:rPr lang="tr-TR" sz="2400" dirty="0">
                <a:solidFill>
                  <a:srgbClr val="C00000"/>
                </a:solidFill>
                <a:latin typeface="Comic Sans MS" pitchFamily="66" charset="0"/>
              </a:rPr>
              <a:t>g) </a:t>
            </a:r>
            <a:r>
              <a:rPr lang="tr-TR" sz="2400" dirty="0">
                <a:latin typeface="Comic Sans MS" pitchFamily="66" charset="0"/>
              </a:rPr>
              <a:t>Sırt ve boyun kaslarında sertlik, </a:t>
            </a:r>
          </a:p>
          <a:p>
            <a:pPr algn="just">
              <a:lnSpc>
                <a:spcPct val="150000"/>
              </a:lnSpc>
            </a:pPr>
            <a:r>
              <a:rPr lang="tr-TR" sz="2400" dirty="0">
                <a:solidFill>
                  <a:srgbClr val="C00000"/>
                </a:solidFill>
                <a:latin typeface="Comic Sans MS" pitchFamily="66" charset="0"/>
              </a:rPr>
              <a:t>h)</a:t>
            </a:r>
            <a:r>
              <a:rPr lang="tr-TR" sz="2400" dirty="0">
                <a:latin typeface="Comic Sans MS" pitchFamily="66" charset="0"/>
              </a:rPr>
              <a:t>Sindirim sistemi rahatsızlıkları gibi sorunlara yol açtığı durumlar da vardır </a:t>
            </a:r>
          </a:p>
          <a:p>
            <a:pPr algn="just">
              <a:lnSpc>
                <a:spcPct val="150000"/>
              </a:lnSpc>
            </a:pPr>
            <a:endParaRPr lang="tr-TR" sz="2400" dirty="0">
              <a:latin typeface="Comic Sans MS" pitchFamily="66" charset="0"/>
            </a:endParaRPr>
          </a:p>
          <a:p>
            <a:pPr>
              <a:lnSpc>
                <a:spcPct val="150000"/>
              </a:lnSpc>
            </a:pPr>
            <a:endParaRPr lang="tr-TR" sz="2400" dirty="0">
              <a:latin typeface="Comic Sans MS" pitchFamily="66" charset="0"/>
            </a:endParaRPr>
          </a:p>
        </p:txBody>
      </p:sp>
    </p:spTree>
  </p:cSld>
  <p:clrMapOvr>
    <a:masterClrMapping/>
  </p:clrMapOvr>
  <p:transition>
    <p:wipe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467544" y="332656"/>
            <a:ext cx="8136904" cy="6186309"/>
          </a:xfrm>
          <a:prstGeom prst="rect">
            <a:avLst/>
          </a:prstGeom>
          <a:noFill/>
        </p:spPr>
        <p:txBody>
          <a:bodyPr wrap="square" rtlCol="0">
            <a:spAutoFit/>
          </a:bodyPr>
          <a:lstStyle/>
          <a:p>
            <a:pPr algn="just">
              <a:lnSpc>
                <a:spcPct val="150000"/>
              </a:lnSpc>
            </a:pPr>
            <a:endParaRPr lang="tr-TR" sz="2400" dirty="0" smtClean="0">
              <a:solidFill>
                <a:srgbClr val="FF0000"/>
              </a:solidFill>
              <a:latin typeface="Comic Sans MS" pitchFamily="66" charset="0"/>
            </a:endParaRPr>
          </a:p>
          <a:p>
            <a:pPr algn="just">
              <a:lnSpc>
                <a:spcPct val="150000"/>
              </a:lnSpc>
            </a:pPr>
            <a:r>
              <a:rPr lang="tr-TR" sz="2400" dirty="0" smtClean="0">
                <a:solidFill>
                  <a:srgbClr val="FF0000"/>
                </a:solidFill>
                <a:latin typeface="Comic Sans MS" pitchFamily="66" charset="0"/>
              </a:rPr>
              <a:t>i)</a:t>
            </a:r>
            <a:r>
              <a:rPr lang="tr-TR" sz="2400" dirty="0" smtClean="0">
                <a:latin typeface="Comic Sans MS" pitchFamily="66" charset="0"/>
              </a:rPr>
              <a:t>Titreşimin etkileri konusunda yapılan araştırmalar, (kas, bağ ve eklem algılama sistemlerinde), iç kulak denge organında, derinin duyarlı kıl dibi ve deri altı organlarında, alt ve üst etraf kılcal damar ağında zararlı ve kalıcı etkilerinin olduğunu göstermiştir</a:t>
            </a:r>
          </a:p>
          <a:p>
            <a:pPr algn="just">
              <a:lnSpc>
                <a:spcPct val="150000"/>
              </a:lnSpc>
            </a:pPr>
            <a:endParaRPr lang="tr-TR" sz="2400" dirty="0" smtClean="0">
              <a:latin typeface="Comic Sans MS" pitchFamily="66" charset="0"/>
            </a:endParaRPr>
          </a:p>
          <a:p>
            <a:pPr algn="just">
              <a:lnSpc>
                <a:spcPct val="150000"/>
              </a:lnSpc>
            </a:pPr>
            <a:r>
              <a:rPr lang="tr-TR" sz="2400" dirty="0" smtClean="0">
                <a:solidFill>
                  <a:srgbClr val="C00000"/>
                </a:solidFill>
                <a:latin typeface="Comic Sans MS" pitchFamily="66" charset="0"/>
              </a:rPr>
              <a:t>j) </a:t>
            </a:r>
            <a:r>
              <a:rPr lang="tr-TR" sz="2400" dirty="0" smtClean="0">
                <a:latin typeface="Comic Sans MS" pitchFamily="66" charset="0"/>
              </a:rPr>
              <a:t>Mekanik titreşimler, bu şikayetlerin yanı sıra performansı da etkiler. </a:t>
            </a:r>
          </a:p>
          <a:p>
            <a:pPr algn="just">
              <a:lnSpc>
                <a:spcPct val="150000"/>
              </a:lnSpc>
            </a:pPr>
            <a:endParaRPr lang="tr-TR" sz="2400" dirty="0" smtClean="0">
              <a:latin typeface="Comic Sans MS" pitchFamily="66" charset="0"/>
            </a:endParaRPr>
          </a:p>
          <a:p>
            <a:pPr algn="just">
              <a:lnSpc>
                <a:spcPct val="150000"/>
              </a:lnSpc>
            </a:pPr>
            <a:endParaRPr lang="tr-TR" sz="2400" dirty="0">
              <a:latin typeface="Comic Sans MS" pitchFamily="66" charset="0"/>
            </a:endParaRPr>
          </a:p>
        </p:txBody>
      </p:sp>
    </p:spTree>
  </p:cSld>
  <p:clrMapOvr>
    <a:masterClrMapping/>
  </p:clrMapOvr>
  <p:transition>
    <p:wipe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body" idx="1"/>
          </p:nvPr>
        </p:nvSpPr>
        <p:spPr>
          <a:xfrm>
            <a:off x="251520" y="2204864"/>
            <a:ext cx="8569325" cy="4320480"/>
          </a:xfrm>
          <a:noFill/>
          <a:ln w="155575">
            <a:solidFill>
              <a:schemeClr val="accent1"/>
            </a:solidFill>
          </a:ln>
        </p:spPr>
        <p:txBody>
          <a:bodyPr>
            <a:normAutofit/>
          </a:bodyPr>
          <a:lstStyle/>
          <a:p>
            <a:pPr marL="609600" indent="-609600" eaLnBrk="1" hangingPunct="1">
              <a:buFontTx/>
              <a:buChar char="o"/>
            </a:pPr>
            <a:endParaRPr lang="tr-TR" dirty="0" smtClean="0">
              <a:latin typeface="Comic Sans MS" pitchFamily="66" charset="0"/>
            </a:endParaRPr>
          </a:p>
          <a:p>
            <a:pPr marL="609600" indent="-609600" eaLnBrk="1" hangingPunct="1">
              <a:buFontTx/>
              <a:buAutoNum type="arabicParenR"/>
            </a:pPr>
            <a:r>
              <a:rPr lang="tr-TR" dirty="0" smtClean="0">
                <a:latin typeface="Comic Sans MS" pitchFamily="66" charset="0"/>
              </a:rPr>
              <a:t>Frekansına,  </a:t>
            </a:r>
          </a:p>
          <a:p>
            <a:pPr marL="609600" indent="-609600" eaLnBrk="1" hangingPunct="1">
              <a:buFontTx/>
              <a:buAutoNum type="arabicParenR"/>
            </a:pPr>
            <a:r>
              <a:rPr lang="tr-TR" dirty="0" smtClean="0">
                <a:latin typeface="Comic Sans MS" pitchFamily="66" charset="0"/>
              </a:rPr>
              <a:t>Şiddetine,    </a:t>
            </a:r>
          </a:p>
          <a:p>
            <a:pPr marL="609600" indent="-609600" eaLnBrk="1" hangingPunct="1">
              <a:buFontTx/>
              <a:buAutoNum type="arabicParenR"/>
            </a:pPr>
            <a:r>
              <a:rPr lang="tr-TR" dirty="0" smtClean="0">
                <a:latin typeface="Comic Sans MS" pitchFamily="66" charset="0"/>
              </a:rPr>
              <a:t>Yönüne,</a:t>
            </a:r>
          </a:p>
          <a:p>
            <a:pPr marL="609600" indent="-609600" eaLnBrk="1" hangingPunct="1">
              <a:buFontTx/>
              <a:buAutoNum type="arabicParenR"/>
            </a:pPr>
            <a:r>
              <a:rPr lang="tr-TR" dirty="0" smtClean="0">
                <a:latin typeface="Comic Sans MS" pitchFamily="66" charset="0"/>
              </a:rPr>
              <a:t>Titreşime Maruz kalınan süreye,</a:t>
            </a:r>
          </a:p>
          <a:p>
            <a:pPr marL="609600" indent="-609600">
              <a:buFontTx/>
              <a:buAutoNum type="arabicParenR"/>
            </a:pPr>
            <a:r>
              <a:rPr lang="tr-TR" dirty="0" smtClean="0">
                <a:latin typeface="Comic Sans MS" pitchFamily="66" charset="0"/>
              </a:rPr>
              <a:t>Uygulandığı bölgeye, </a:t>
            </a:r>
          </a:p>
          <a:p>
            <a:pPr marL="609600" indent="-609600">
              <a:buFontTx/>
              <a:buAutoNum type="arabicParenR"/>
            </a:pPr>
            <a:r>
              <a:rPr lang="tr-TR" dirty="0" smtClean="0">
                <a:latin typeface="Comic Sans MS" pitchFamily="66" charset="0"/>
              </a:rPr>
              <a:t>Titreşime maruz kalan kişinin yaşına, cinsiyetine ve   kişisel duyarlılığına.</a:t>
            </a:r>
          </a:p>
          <a:p>
            <a:pPr marL="609600" indent="-609600">
              <a:buFontTx/>
              <a:buAutoNum type="arabicParenR"/>
            </a:pPr>
            <a:r>
              <a:rPr lang="tr-TR" dirty="0" smtClean="0">
                <a:latin typeface="Comic Sans MS" pitchFamily="66" charset="0"/>
              </a:rPr>
              <a:t>Kişinin  genel sağlık durumuna bağlıdır.</a:t>
            </a:r>
          </a:p>
          <a:p>
            <a:pPr marL="609600" indent="-609600">
              <a:buFontTx/>
              <a:buAutoNum type="arabicParenR"/>
            </a:pPr>
            <a:endParaRPr lang="tr-TR" dirty="0" smtClean="0">
              <a:latin typeface="Comic Sans MS" pitchFamily="66" charset="0"/>
            </a:endParaRPr>
          </a:p>
          <a:p>
            <a:pPr marL="609600" indent="-609600">
              <a:buFontTx/>
              <a:buAutoNum type="arabicParenR"/>
            </a:pPr>
            <a:endParaRPr lang="tr-TR" dirty="0" smtClean="0">
              <a:latin typeface="Comic Sans MS" pitchFamily="66" charset="0"/>
            </a:endParaRPr>
          </a:p>
        </p:txBody>
      </p:sp>
      <p:sp>
        <p:nvSpPr>
          <p:cNvPr id="1555459" name="Rectangle 3"/>
          <p:cNvSpPr>
            <a:spLocks noChangeArrowheads="1"/>
          </p:cNvSpPr>
          <p:nvPr/>
        </p:nvSpPr>
        <p:spPr bwMode="auto">
          <a:xfrm>
            <a:off x="323850" y="260351"/>
            <a:ext cx="8496300" cy="864393"/>
          </a:xfrm>
          <a:prstGeom prst="rect">
            <a:avLst/>
          </a:prstGeom>
          <a:noFill/>
          <a:ln w="9525">
            <a:noFill/>
            <a:miter lim="800000"/>
            <a:headEnd/>
            <a:tailEnd/>
          </a:ln>
          <a:effectLst/>
        </p:spPr>
        <p:txBody>
          <a:bodyPr wrap="none" anchor="ctr"/>
          <a:lstStyle/>
          <a:p>
            <a:pPr algn="ctr">
              <a:defRPr/>
            </a:pPr>
            <a:r>
              <a:rPr lang="tr-TR" sz="3000" dirty="0">
                <a:solidFill>
                  <a:schemeClr val="accent2"/>
                </a:solidFill>
                <a:latin typeface="Comic Sans MS" pitchFamily="66" charset="0"/>
              </a:rPr>
              <a:t>Tüm vücudun veya el ve kolların titreşime</a:t>
            </a:r>
          </a:p>
          <a:p>
            <a:pPr algn="ctr">
              <a:defRPr/>
            </a:pPr>
            <a:r>
              <a:rPr lang="tr-TR" sz="3000" dirty="0">
                <a:solidFill>
                  <a:schemeClr val="accent2"/>
                </a:solidFill>
                <a:latin typeface="Comic Sans MS" pitchFamily="66" charset="0"/>
              </a:rPr>
              <a:t> </a:t>
            </a:r>
            <a:r>
              <a:rPr lang="tr-TR" sz="3000" noProof="1">
                <a:solidFill>
                  <a:schemeClr val="accent2"/>
                </a:solidFill>
                <a:latin typeface="Comic Sans MS" pitchFamily="66" charset="0"/>
              </a:rPr>
              <a:t>maruziyeti</a:t>
            </a:r>
            <a:r>
              <a:rPr lang="tr-TR" sz="3000" dirty="0">
                <a:solidFill>
                  <a:schemeClr val="accent2"/>
                </a:solidFill>
                <a:latin typeface="Comic Sans MS" pitchFamily="66" charset="0"/>
              </a:rPr>
              <a:t> sonucunda oluşan etki; </a:t>
            </a:r>
          </a:p>
        </p:txBody>
      </p:sp>
      <p:sp>
        <p:nvSpPr>
          <p:cNvPr id="1555460" name="Oval 4"/>
          <p:cNvSpPr>
            <a:spLocks noChangeArrowheads="1"/>
          </p:cNvSpPr>
          <p:nvPr/>
        </p:nvSpPr>
        <p:spPr bwMode="auto">
          <a:xfrm>
            <a:off x="2339752" y="1268760"/>
            <a:ext cx="3960813" cy="792162"/>
          </a:xfrm>
          <a:prstGeom prst="ellipse">
            <a:avLst/>
          </a:prstGeom>
          <a:solidFill>
            <a:schemeClr val="accent1"/>
          </a:solidFill>
          <a:ln w="9525">
            <a:solidFill>
              <a:schemeClr val="tx1"/>
            </a:solidFill>
            <a:round/>
            <a:headEnd/>
            <a:tailEnd/>
          </a:ln>
          <a:effectLst/>
        </p:spPr>
        <p:txBody>
          <a:bodyPr wrap="none" anchor="ctr"/>
          <a:lstStyle/>
          <a:p>
            <a:pPr algn="ctr">
              <a:defRPr/>
            </a:pPr>
            <a:r>
              <a:rPr lang="tr-TR" sz="3200" dirty="0">
                <a:effectLst>
                  <a:outerShdw blurRad="38100" dist="38100" dir="2700000" algn="tl">
                    <a:srgbClr val="000000">
                      <a:alpha val="43137"/>
                    </a:srgbClr>
                  </a:outerShdw>
                </a:effectLst>
                <a:latin typeface="Comic Sans MS" pitchFamily="66" charset="0"/>
              </a:rPr>
              <a:t>T</a:t>
            </a:r>
            <a:r>
              <a:rPr lang="tr-TR" sz="3200" dirty="0" smtClean="0">
                <a:effectLst>
                  <a:outerShdw blurRad="38100" dist="38100" dir="2700000" algn="tl">
                    <a:srgbClr val="000000">
                      <a:alpha val="43137"/>
                    </a:srgbClr>
                  </a:outerShdw>
                </a:effectLst>
                <a:latin typeface="Comic Sans MS" pitchFamily="66" charset="0"/>
              </a:rPr>
              <a:t>itreşimin</a:t>
            </a:r>
            <a:r>
              <a:rPr lang="tr-TR" sz="3200" dirty="0">
                <a:effectLst>
                  <a:outerShdw blurRad="38100" dist="38100" dir="2700000" algn="tl">
                    <a:srgbClr val="000000">
                      <a:alpha val="43137"/>
                    </a:srgbClr>
                  </a:outerShdw>
                </a:effectLst>
                <a:latin typeface="Comic Sans MS" pitchFamily="66" charset="0"/>
              </a:rPr>
              <a:t>;</a:t>
            </a:r>
          </a:p>
        </p:txBody>
      </p:sp>
    </p:spTree>
  </p:cSld>
  <p:clrMapOvr>
    <a:masterClrMapping/>
  </p:clrMapOvr>
  <p:transition>
    <p:wipe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descr="http://urun.gittigidiyor.com/item_images/1730/17309757_0.jpg"/>
          <p:cNvPicPr>
            <a:picLocks noChangeAspect="1" noChangeArrowheads="1"/>
          </p:cNvPicPr>
          <p:nvPr/>
        </p:nvPicPr>
        <p:blipFill>
          <a:blip r:embed="rId3" cstate="print"/>
          <a:srcRect/>
          <a:stretch>
            <a:fillRect/>
          </a:stretch>
        </p:blipFill>
        <p:spPr bwMode="auto">
          <a:xfrm>
            <a:off x="323528" y="1124744"/>
            <a:ext cx="3024336" cy="2833066"/>
          </a:xfrm>
          <a:prstGeom prst="rect">
            <a:avLst/>
          </a:prstGeom>
          <a:noFill/>
          <a:ln w="9525">
            <a:noFill/>
            <a:miter lim="800000"/>
            <a:headEnd/>
            <a:tailEnd/>
          </a:ln>
        </p:spPr>
      </p:pic>
      <p:pic>
        <p:nvPicPr>
          <p:cNvPr id="208899" name="Picture 5" descr="C:\Users\Yavuz KEÇECİ\Desktop\İŞ GÜVENLİĞİ SEMİNERİ\jcb1.jpg"/>
          <p:cNvPicPr>
            <a:picLocks noChangeAspect="1" noChangeArrowheads="1"/>
          </p:cNvPicPr>
          <p:nvPr/>
        </p:nvPicPr>
        <p:blipFill>
          <a:blip r:embed="rId4" cstate="print"/>
          <a:srcRect/>
          <a:stretch>
            <a:fillRect/>
          </a:stretch>
        </p:blipFill>
        <p:spPr bwMode="auto">
          <a:xfrm>
            <a:off x="5436096" y="1196752"/>
            <a:ext cx="3143250" cy="2736304"/>
          </a:xfrm>
          <a:prstGeom prst="rect">
            <a:avLst/>
          </a:prstGeom>
          <a:noFill/>
          <a:ln w="9525">
            <a:noFill/>
            <a:miter lim="800000"/>
            <a:headEnd/>
            <a:tailEnd/>
          </a:ln>
        </p:spPr>
      </p:pic>
      <p:sp>
        <p:nvSpPr>
          <p:cNvPr id="208900" name="3 Dikdörtgen"/>
          <p:cNvSpPr>
            <a:spLocks noChangeArrowheads="1"/>
          </p:cNvSpPr>
          <p:nvPr/>
        </p:nvSpPr>
        <p:spPr bwMode="auto">
          <a:xfrm>
            <a:off x="2339752" y="404664"/>
            <a:ext cx="3866764" cy="584775"/>
          </a:xfrm>
          <a:prstGeom prst="rect">
            <a:avLst/>
          </a:prstGeom>
          <a:noFill/>
          <a:ln w="9525">
            <a:noFill/>
            <a:miter lim="800000"/>
            <a:headEnd/>
            <a:tailEnd/>
          </a:ln>
        </p:spPr>
        <p:txBody>
          <a:bodyPr wrap="none">
            <a:spAutoFit/>
          </a:bodyPr>
          <a:lstStyle/>
          <a:p>
            <a:r>
              <a:rPr lang="tr-TR" sz="3200" b="1" dirty="0">
                <a:solidFill>
                  <a:schemeClr val="accent2"/>
                </a:solidFill>
                <a:latin typeface="Comic Sans MS" pitchFamily="66" charset="0"/>
              </a:rPr>
              <a:t>El ve Kol Titreşimi</a:t>
            </a:r>
          </a:p>
        </p:txBody>
      </p:sp>
      <p:pic>
        <p:nvPicPr>
          <p:cNvPr id="6" name="Picture 2"/>
          <p:cNvPicPr>
            <a:picLocks noChangeAspect="1" noChangeArrowheads="1"/>
          </p:cNvPicPr>
          <p:nvPr/>
        </p:nvPicPr>
        <p:blipFill>
          <a:blip r:embed="rId5" cstate="print"/>
          <a:srcRect/>
          <a:stretch>
            <a:fillRect/>
          </a:stretch>
        </p:blipFill>
        <p:spPr bwMode="auto">
          <a:xfrm>
            <a:off x="1907704" y="4077073"/>
            <a:ext cx="5040560" cy="24482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Rectangle 2"/>
          <p:cNvSpPr>
            <a:spLocks noGrp="1" noChangeArrowheads="1"/>
          </p:cNvSpPr>
          <p:nvPr>
            <p:ph type="body" idx="1"/>
          </p:nvPr>
        </p:nvSpPr>
        <p:spPr>
          <a:xfrm>
            <a:off x="0" y="0"/>
            <a:ext cx="8532440" cy="6597352"/>
          </a:xfrm>
          <a:ln w="76200">
            <a:noFill/>
          </a:ln>
        </p:spPr>
        <p:txBody>
          <a:bodyPr>
            <a:normAutofit/>
          </a:bodyPr>
          <a:lstStyle/>
          <a:p>
            <a:pPr algn="just" eaLnBrk="1" hangingPunct="1">
              <a:lnSpc>
                <a:spcPct val="90000"/>
              </a:lnSpc>
              <a:buFont typeface="Wingdings" pitchFamily="2" charset="2"/>
              <a:buNone/>
            </a:pPr>
            <a:r>
              <a:rPr lang="tr-TR" b="1" dirty="0" smtClean="0">
                <a:latin typeface="Comic Sans MS" pitchFamily="66" charset="0"/>
              </a:rPr>
              <a:t>  </a:t>
            </a:r>
          </a:p>
          <a:p>
            <a:pPr algn="just" eaLnBrk="1" hangingPunct="1">
              <a:lnSpc>
                <a:spcPct val="90000"/>
              </a:lnSpc>
              <a:buFont typeface="Wingdings" pitchFamily="2" charset="2"/>
              <a:buNone/>
            </a:pPr>
            <a:r>
              <a:rPr lang="tr-TR" dirty="0" smtClean="0">
                <a:latin typeface="Comic Sans MS" pitchFamily="66" charset="0"/>
              </a:rPr>
              <a:t>	</a:t>
            </a:r>
          </a:p>
          <a:p>
            <a:pPr marL="457200" indent="-457200" algn="just" eaLnBrk="1" hangingPunct="1">
              <a:lnSpc>
                <a:spcPct val="150000"/>
              </a:lnSpc>
              <a:buFont typeface="Wingdings" pitchFamily="2" charset="2"/>
              <a:buChar char="v"/>
            </a:pPr>
            <a:r>
              <a:rPr lang="tr-TR" dirty="0" smtClean="0">
                <a:latin typeface="Comic Sans MS" pitchFamily="66" charset="0"/>
              </a:rPr>
              <a:t> Titreşimle birlikte, 8-10 </a:t>
            </a:r>
            <a:r>
              <a:rPr lang="tr-TR" baseline="30000" dirty="0" err="1" smtClean="0">
                <a:latin typeface="Comic Sans MS" pitchFamily="66" charset="0"/>
              </a:rPr>
              <a:t>o</a:t>
            </a:r>
            <a:r>
              <a:rPr lang="tr-TR" dirty="0" err="1" smtClean="0">
                <a:latin typeface="Comic Sans MS" pitchFamily="66" charset="0"/>
              </a:rPr>
              <a:t>C</a:t>
            </a:r>
            <a:r>
              <a:rPr lang="tr-TR" dirty="0" smtClean="0">
                <a:latin typeface="Comic Sans MS" pitchFamily="66" charset="0"/>
              </a:rPr>
              <a:t> ısıya kısa süre </a:t>
            </a:r>
            <a:r>
              <a:rPr lang="tr-TR" noProof="1" smtClean="0">
                <a:latin typeface="Comic Sans MS" pitchFamily="66" charset="0"/>
              </a:rPr>
              <a:t>maruziyette</a:t>
            </a:r>
            <a:r>
              <a:rPr lang="tr-TR" dirty="0" smtClean="0">
                <a:latin typeface="Comic Sans MS" pitchFamily="66" charset="0"/>
              </a:rPr>
              <a:t>, parmaklarda ve avuç içinde beyazlaşma olabilir.(Beyaz parmak hastalığı)</a:t>
            </a:r>
          </a:p>
          <a:p>
            <a:pPr marL="457200" indent="-457200" algn="just" eaLnBrk="1" hangingPunct="1">
              <a:lnSpc>
                <a:spcPct val="150000"/>
              </a:lnSpc>
              <a:buNone/>
            </a:pPr>
            <a:r>
              <a:rPr lang="tr-TR" dirty="0" smtClean="0">
                <a:latin typeface="Comic Sans MS" pitchFamily="66" charset="0"/>
              </a:rPr>
              <a:t>	</a:t>
            </a:r>
          </a:p>
          <a:p>
            <a:pPr marL="457200" indent="-457200" algn="just" eaLnBrk="1" hangingPunct="1">
              <a:lnSpc>
                <a:spcPct val="150000"/>
              </a:lnSpc>
              <a:buFont typeface="Wingdings" pitchFamily="2" charset="2"/>
              <a:buChar char="v"/>
            </a:pPr>
            <a:r>
              <a:rPr lang="tr-TR" dirty="0" smtClean="0">
                <a:solidFill>
                  <a:srgbClr val="E4081D"/>
                </a:solidFill>
                <a:latin typeface="Comic Sans MS" pitchFamily="66" charset="0"/>
              </a:rPr>
              <a:t>Ön kol ve omuz kaslarında ağrılar görülebilir. </a:t>
            </a:r>
          </a:p>
          <a:p>
            <a:pPr marL="457200" indent="-457200" algn="just" eaLnBrk="1" hangingPunct="1">
              <a:lnSpc>
                <a:spcPct val="150000"/>
              </a:lnSpc>
              <a:buFont typeface="Wingdings" pitchFamily="2" charset="2"/>
              <a:buChar char="v"/>
            </a:pPr>
            <a:endParaRPr lang="tr-TR" dirty="0" smtClean="0">
              <a:solidFill>
                <a:srgbClr val="E4081D"/>
              </a:solidFill>
              <a:latin typeface="Comic Sans MS" pitchFamily="66" charset="0"/>
            </a:endParaRPr>
          </a:p>
          <a:p>
            <a:pPr marL="457200" indent="-457200" algn="just" eaLnBrk="1" hangingPunct="1">
              <a:lnSpc>
                <a:spcPct val="150000"/>
              </a:lnSpc>
              <a:buFont typeface="Wingdings" pitchFamily="2" charset="2"/>
              <a:buChar char="v"/>
            </a:pPr>
            <a:r>
              <a:rPr lang="tr-TR" dirty="0" smtClean="0">
                <a:solidFill>
                  <a:srgbClr val="000000"/>
                </a:solidFill>
                <a:latin typeface="Comic Sans MS" pitchFamily="66" charset="0"/>
              </a:rPr>
              <a:t>Bütün vücudu titreşime maruz kalan bazı işçilerde disk kayması denilen bel ağrıları da meydana gelebilir. </a:t>
            </a:r>
          </a:p>
        </p:txBody>
      </p:sp>
    </p:spTree>
  </p:cSld>
  <p:clrMapOvr>
    <a:masterClrMapping/>
  </p:clrMapOvr>
  <p:transition>
    <p:wipe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idx="4294967295"/>
          </p:nvPr>
        </p:nvSpPr>
        <p:spPr/>
        <p:txBody>
          <a:bodyPr lIns="92075" tIns="46038" rIns="92075" bIns="46038">
            <a:normAutofit/>
          </a:bodyPr>
          <a:lstStyle/>
          <a:p>
            <a:pPr eaLnBrk="1" hangingPunct="1"/>
            <a:r>
              <a:rPr lang="tr-TR" sz="3200" dirty="0" smtClean="0">
                <a:solidFill>
                  <a:srgbClr val="FF3300"/>
                </a:solidFill>
                <a:latin typeface="Comic Sans MS" pitchFamily="66" charset="0"/>
              </a:rPr>
              <a:t>              2.3 TERMAL KONFOR</a:t>
            </a:r>
          </a:p>
        </p:txBody>
      </p:sp>
      <p:pic>
        <p:nvPicPr>
          <p:cNvPr id="212995" name="Picture 4" descr="baret icon"/>
          <p:cNvPicPr>
            <a:picLocks noChangeAspect="1" noChangeArrowheads="1"/>
          </p:cNvPicPr>
          <p:nvPr/>
        </p:nvPicPr>
        <p:blipFill>
          <a:blip r:embed="rId3" cstate="print"/>
          <a:srcRect/>
          <a:stretch>
            <a:fillRect/>
          </a:stretch>
        </p:blipFill>
        <p:spPr bwMode="auto">
          <a:xfrm>
            <a:off x="395288" y="476250"/>
            <a:ext cx="1296987" cy="1223963"/>
          </a:xfrm>
          <a:prstGeom prst="rect">
            <a:avLst/>
          </a:prstGeom>
          <a:noFill/>
          <a:ln w="9525">
            <a:noFill/>
            <a:miter lim="800000"/>
            <a:headEnd/>
            <a:tailEnd/>
          </a:ln>
        </p:spPr>
      </p:pic>
      <p:pic>
        <p:nvPicPr>
          <p:cNvPr id="212997" name="Picture 5" descr="ateş"/>
          <p:cNvPicPr>
            <a:picLocks noChangeAspect="1" noChangeArrowheads="1" noCrop="1"/>
          </p:cNvPicPr>
          <p:nvPr/>
        </p:nvPicPr>
        <p:blipFill>
          <a:blip r:embed="rId4" cstate="print"/>
          <a:srcRect/>
          <a:stretch>
            <a:fillRect/>
          </a:stretch>
        </p:blipFill>
        <p:spPr bwMode="auto">
          <a:xfrm>
            <a:off x="755576" y="2564904"/>
            <a:ext cx="2016149" cy="2664891"/>
          </a:xfrm>
          <a:prstGeom prst="rect">
            <a:avLst/>
          </a:prstGeom>
          <a:noFill/>
          <a:ln w="9525">
            <a:noFill/>
            <a:miter lim="800000"/>
            <a:headEnd/>
            <a:tailEnd/>
          </a:ln>
        </p:spPr>
      </p:pic>
      <p:pic>
        <p:nvPicPr>
          <p:cNvPr id="212998" name="Picture 4" descr="NA01062_"/>
          <p:cNvPicPr>
            <a:picLocks noChangeAspect="1" noChangeArrowheads="1"/>
          </p:cNvPicPr>
          <p:nvPr/>
        </p:nvPicPr>
        <p:blipFill>
          <a:blip r:embed="rId5" cstate="print"/>
          <a:srcRect/>
          <a:stretch>
            <a:fillRect/>
          </a:stretch>
        </p:blipFill>
        <p:spPr bwMode="auto">
          <a:xfrm>
            <a:off x="3635896" y="2348880"/>
            <a:ext cx="4752975" cy="32845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467544" y="548680"/>
            <a:ext cx="7920880" cy="5262979"/>
          </a:xfrm>
          <a:prstGeom prst="rect">
            <a:avLst/>
          </a:prstGeom>
          <a:noFill/>
        </p:spPr>
        <p:txBody>
          <a:bodyPr wrap="square" rtlCol="0">
            <a:spAutoFit/>
          </a:bodyPr>
          <a:lstStyle/>
          <a:p>
            <a:pPr algn="just"/>
            <a:r>
              <a:rPr lang="tr-TR" sz="2400" b="1" dirty="0" smtClean="0">
                <a:solidFill>
                  <a:schemeClr val="accent2"/>
                </a:solidFill>
                <a:latin typeface="Comic Sans MS" pitchFamily="66" charset="0"/>
                <a:cs typeface="Times New Roman" pitchFamily="18" charset="0"/>
              </a:rPr>
              <a:t>TERMAL   KONFOR</a:t>
            </a:r>
          </a:p>
          <a:p>
            <a:pPr algn="just"/>
            <a:endParaRPr lang="tr-TR" sz="2400" dirty="0" smtClean="0">
              <a:latin typeface="Comic Sans MS" pitchFamily="66" charset="0"/>
              <a:cs typeface="Arial" pitchFamily="34" charset="0"/>
            </a:endParaRPr>
          </a:p>
          <a:p>
            <a:pPr algn="just" eaLnBrk="0" hangingPunct="0">
              <a:buClr>
                <a:schemeClr val="accent1"/>
              </a:buClr>
              <a:buFont typeface="Wingdings" pitchFamily="2" charset="2"/>
              <a:buChar char="v"/>
            </a:pPr>
            <a:r>
              <a:rPr lang="tr-TR" sz="2400" dirty="0" smtClean="0">
                <a:latin typeface="Comic Sans MS" pitchFamily="66" charset="0"/>
                <a:cs typeface="Times New Roman" pitchFamily="18" charset="0"/>
              </a:rPr>
              <a:t>Termal konfor deyimi, genel olarak bir işyerinde çalışanların büyük çoğunluğunun  sıcaklık, nem, hava akımı gibi iklim koşulları açısından gerek bedensel, gerekse zihinsel faaliyetlerini sürdürürken belirli bir rahatlık içinde bulunmalarını ifade eder.</a:t>
            </a:r>
          </a:p>
          <a:p>
            <a:pPr algn="just" eaLnBrk="0" hangingPunct="0">
              <a:buClr>
                <a:schemeClr val="accent1"/>
              </a:buClr>
              <a:buFont typeface="Wingdings" pitchFamily="2" charset="2"/>
              <a:buChar char="v"/>
            </a:pPr>
            <a:endParaRPr lang="tr-TR" sz="2400" dirty="0" smtClean="0">
              <a:latin typeface="Comic Sans MS" pitchFamily="66" charset="0"/>
              <a:cs typeface="Arial" pitchFamily="34" charset="0"/>
            </a:endParaRPr>
          </a:p>
          <a:p>
            <a:pPr algn="just" eaLnBrk="0" hangingPunct="0">
              <a:buClr>
                <a:schemeClr val="accent1"/>
              </a:buClr>
              <a:buFont typeface="Wingdings" pitchFamily="2" charset="2"/>
              <a:buChar char="v"/>
            </a:pPr>
            <a:r>
              <a:rPr lang="tr-TR" sz="2400" dirty="0" smtClean="0">
                <a:latin typeface="Comic Sans MS" pitchFamily="66" charset="0"/>
                <a:cs typeface="Times New Roman" pitchFamily="18" charset="0"/>
              </a:rPr>
              <a:t>Kapalı bir ortam içerisinde termal konfor rahatlığının hemen farkına varılmaz, ancak bir süre geçtikten sonra hissedilmeye başlanır. Eğer termal konfor koşulları mevcut değilse önce sıkıntı hissedilir daha sonra rahatsızlık duyulur. </a:t>
            </a:r>
            <a:endParaRPr lang="tr-TR" sz="2400" dirty="0" smtClean="0">
              <a:latin typeface="Comic Sans MS" pitchFamily="66" charset="0"/>
              <a:cs typeface="Arial" pitchFamily="34" charset="0"/>
            </a:endParaRPr>
          </a:p>
          <a:p>
            <a:endParaRPr lang="tr-TR" sz="2400" dirty="0">
              <a:latin typeface="Comic Sans MS" pitchFamily="66" charset="0"/>
            </a:endParaRP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 Box 2"/>
          <p:cNvSpPr txBox="1">
            <a:spLocks noChangeArrowheads="1"/>
          </p:cNvSpPr>
          <p:nvPr/>
        </p:nvSpPr>
        <p:spPr bwMode="auto">
          <a:xfrm>
            <a:off x="395536" y="476672"/>
            <a:ext cx="8153400" cy="584775"/>
          </a:xfrm>
          <a:prstGeom prst="rect">
            <a:avLst/>
          </a:prstGeom>
          <a:noFill/>
          <a:ln w="9525">
            <a:noFill/>
            <a:miter lim="800000"/>
            <a:headEnd/>
            <a:tailEnd/>
          </a:ln>
        </p:spPr>
        <p:txBody>
          <a:bodyPr>
            <a:spAutoFit/>
          </a:bodyPr>
          <a:lstStyle/>
          <a:p>
            <a:pPr algn="ctr" eaLnBrk="0" hangingPunct="0">
              <a:spcBef>
                <a:spcPct val="50000"/>
              </a:spcBef>
            </a:pPr>
            <a:r>
              <a:rPr lang="tr-TR" sz="3200" b="1" dirty="0" smtClean="0">
                <a:solidFill>
                  <a:schemeClr val="accent2"/>
                </a:solidFill>
                <a:latin typeface="Comic Sans MS" pitchFamily="66" charset="0"/>
              </a:rPr>
              <a:t>KİMYASALLAR</a:t>
            </a:r>
            <a:endParaRPr lang="tr-TR" sz="3200" b="1" dirty="0">
              <a:solidFill>
                <a:schemeClr val="accent2"/>
              </a:solidFill>
              <a:latin typeface="Comic Sans MS" pitchFamily="66" charset="0"/>
            </a:endParaRPr>
          </a:p>
        </p:txBody>
      </p:sp>
      <p:sp>
        <p:nvSpPr>
          <p:cNvPr id="90116" name="Text Box 5"/>
          <p:cNvSpPr txBox="1">
            <a:spLocks noChangeArrowheads="1"/>
          </p:cNvSpPr>
          <p:nvPr/>
        </p:nvSpPr>
        <p:spPr bwMode="auto">
          <a:xfrm>
            <a:off x="228600" y="1524000"/>
            <a:ext cx="8763000" cy="4339650"/>
          </a:xfrm>
          <a:prstGeom prst="rect">
            <a:avLst/>
          </a:prstGeom>
          <a:noFill/>
          <a:ln w="9525">
            <a:noFill/>
            <a:miter lim="800000"/>
            <a:headEnd/>
            <a:tailEnd/>
          </a:ln>
        </p:spPr>
        <p:txBody>
          <a:bodyPr>
            <a:spAutoFit/>
          </a:bodyPr>
          <a:lstStyle/>
          <a:p>
            <a:pPr marL="457200" indent="-457200" eaLnBrk="0" hangingPunct="0">
              <a:spcBef>
                <a:spcPct val="50000"/>
              </a:spcBef>
              <a:buClr>
                <a:schemeClr val="accent1"/>
              </a:buClr>
              <a:buFont typeface="+mj-lt"/>
              <a:buAutoNum type="arabicParenR"/>
            </a:pPr>
            <a:r>
              <a:rPr lang="tr-TR" sz="2400" dirty="0">
                <a:latin typeface="Comic Sans MS" pitchFamily="66" charset="0"/>
              </a:rPr>
              <a:t>Organik ve inorganik kimyasal maddeler,</a:t>
            </a:r>
          </a:p>
          <a:p>
            <a:pPr marL="457200" indent="-457200" eaLnBrk="0" hangingPunct="0">
              <a:spcBef>
                <a:spcPct val="50000"/>
              </a:spcBef>
              <a:buClr>
                <a:schemeClr val="accent1"/>
              </a:buClr>
              <a:buFont typeface="+mj-lt"/>
              <a:buAutoNum type="arabicParenR"/>
            </a:pPr>
            <a:r>
              <a:rPr lang="tr-TR" sz="2400" dirty="0">
                <a:latin typeface="Comic Sans MS" pitchFamily="66" charset="0"/>
              </a:rPr>
              <a:t>Plastikler, sentetik reçineler, elyaflar,</a:t>
            </a:r>
          </a:p>
          <a:p>
            <a:pPr marL="457200" indent="-457200" eaLnBrk="0" hangingPunct="0">
              <a:spcBef>
                <a:spcPct val="50000"/>
              </a:spcBef>
              <a:buClr>
                <a:schemeClr val="accent1"/>
              </a:buClr>
              <a:buFont typeface="+mj-lt"/>
              <a:buAutoNum type="arabicParenR"/>
            </a:pPr>
            <a:r>
              <a:rPr lang="tr-TR" sz="2400" dirty="0" err="1">
                <a:latin typeface="Comic Sans MS" pitchFamily="66" charset="0"/>
              </a:rPr>
              <a:t>Farmostatik</a:t>
            </a:r>
            <a:r>
              <a:rPr lang="tr-TR" sz="2400" dirty="0">
                <a:latin typeface="Comic Sans MS" pitchFamily="66" charset="0"/>
              </a:rPr>
              <a:t> kimya maddeleri ve ilaçlar,</a:t>
            </a:r>
          </a:p>
          <a:p>
            <a:pPr marL="457200" indent="-457200" eaLnBrk="0" hangingPunct="0">
              <a:spcBef>
                <a:spcPct val="50000"/>
              </a:spcBef>
              <a:buClr>
                <a:schemeClr val="accent1"/>
              </a:buClr>
              <a:buFont typeface="+mj-lt"/>
              <a:buAutoNum type="arabicParenR"/>
            </a:pPr>
            <a:r>
              <a:rPr lang="tr-TR" sz="2400" dirty="0">
                <a:latin typeface="Comic Sans MS" pitchFamily="66" charset="0"/>
              </a:rPr>
              <a:t>Temizleme, yıkama, parlatma maddeleri, parfümeri,</a:t>
            </a:r>
          </a:p>
          <a:p>
            <a:pPr marL="457200" indent="-457200" eaLnBrk="0" hangingPunct="0">
              <a:spcBef>
                <a:spcPct val="50000"/>
              </a:spcBef>
              <a:buClr>
                <a:schemeClr val="accent1"/>
              </a:buClr>
              <a:buFont typeface="+mj-lt"/>
              <a:buAutoNum type="arabicParenR"/>
            </a:pPr>
            <a:r>
              <a:rPr lang="tr-TR" sz="2400" dirty="0">
                <a:latin typeface="Comic Sans MS" pitchFamily="66" charset="0"/>
              </a:rPr>
              <a:t>Boyalar, vernikler, laklar , emaye boyalar,</a:t>
            </a:r>
          </a:p>
          <a:p>
            <a:pPr marL="457200" indent="-457200" eaLnBrk="0" hangingPunct="0">
              <a:spcBef>
                <a:spcPct val="50000"/>
              </a:spcBef>
              <a:buClr>
                <a:schemeClr val="accent1"/>
              </a:buClr>
              <a:buFont typeface="+mj-lt"/>
              <a:buAutoNum type="arabicParenR"/>
            </a:pPr>
            <a:r>
              <a:rPr lang="tr-TR" sz="2400" dirty="0">
                <a:latin typeface="Comic Sans MS" pitchFamily="66" charset="0"/>
              </a:rPr>
              <a:t>Zirai kimya maddeleri,</a:t>
            </a:r>
          </a:p>
          <a:p>
            <a:pPr marL="457200" indent="-457200" eaLnBrk="0" hangingPunct="0">
              <a:spcBef>
                <a:spcPct val="50000"/>
              </a:spcBef>
              <a:buClr>
                <a:schemeClr val="accent1"/>
              </a:buClr>
              <a:buFont typeface="+mj-lt"/>
              <a:buAutoNum type="arabicParenR"/>
            </a:pPr>
            <a:r>
              <a:rPr lang="tr-TR" sz="2400" dirty="0">
                <a:latin typeface="Comic Sans MS" pitchFamily="66" charset="0"/>
              </a:rPr>
              <a:t>Çeşitli kimyasal müstahzarlar,</a:t>
            </a:r>
          </a:p>
          <a:p>
            <a:pPr marL="457200" indent="-457200" eaLnBrk="0" hangingPunct="0">
              <a:spcBef>
                <a:spcPct val="50000"/>
              </a:spcBef>
              <a:buClr>
                <a:schemeClr val="accent1"/>
              </a:buClr>
              <a:buFont typeface="+mj-lt"/>
              <a:buAutoNum type="arabicParenR"/>
            </a:pPr>
            <a:r>
              <a:rPr lang="tr-TR" sz="2400" dirty="0">
                <a:latin typeface="Comic Sans MS" pitchFamily="66" charset="0"/>
              </a:rPr>
              <a:t>Petrol ürünleri,</a:t>
            </a:r>
          </a:p>
        </p:txBody>
      </p:sp>
      <p:pic>
        <p:nvPicPr>
          <p:cNvPr id="90117" name="Picture 8" descr="chemicals1"/>
          <p:cNvPicPr>
            <a:picLocks noChangeAspect="1" noChangeArrowheads="1"/>
          </p:cNvPicPr>
          <p:nvPr/>
        </p:nvPicPr>
        <p:blipFill>
          <a:blip r:embed="rId3" cstate="print"/>
          <a:srcRect/>
          <a:stretch>
            <a:fillRect/>
          </a:stretch>
        </p:blipFill>
        <p:spPr bwMode="auto">
          <a:xfrm>
            <a:off x="5796136" y="4149080"/>
            <a:ext cx="2664296" cy="1584176"/>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395536" y="908720"/>
            <a:ext cx="8280920" cy="5078313"/>
          </a:xfrm>
          <a:prstGeom prst="rect">
            <a:avLst/>
          </a:prstGeom>
          <a:noFill/>
        </p:spPr>
        <p:txBody>
          <a:bodyPr wrap="square" rtlCol="0">
            <a:spAutoFit/>
          </a:bodyPr>
          <a:lstStyle/>
          <a:p>
            <a:pPr algn="just" eaLnBrk="0" hangingPunct="0">
              <a:lnSpc>
                <a:spcPct val="150000"/>
              </a:lnSpc>
              <a:buClr>
                <a:schemeClr val="accent1"/>
              </a:buClr>
              <a:buFont typeface="Wingdings" pitchFamily="2" charset="2"/>
              <a:buChar char="v"/>
            </a:pPr>
            <a:r>
              <a:rPr lang="tr-TR" sz="2400" dirty="0" smtClean="0">
                <a:latin typeface="Comic Sans MS" pitchFamily="66" charset="0"/>
                <a:cs typeface="Times New Roman" pitchFamily="18" charset="0"/>
              </a:rPr>
              <a:t>Bir işyerinde termal konfor denilince; O işyerinin atmosferinin sıcaklığı, nemi, hava akım hızı ve </a:t>
            </a:r>
            <a:r>
              <a:rPr lang="tr-TR" sz="2400" dirty="0" err="1" smtClean="0">
                <a:latin typeface="Comic Sans MS" pitchFamily="66" charset="0"/>
                <a:cs typeface="Times New Roman" pitchFamily="18" charset="0"/>
              </a:rPr>
              <a:t>radyant</a:t>
            </a:r>
            <a:r>
              <a:rPr lang="tr-TR" sz="2400" dirty="0" smtClean="0">
                <a:latin typeface="Comic Sans MS" pitchFamily="66" charset="0"/>
                <a:cs typeface="Times New Roman" pitchFamily="18" charset="0"/>
              </a:rPr>
              <a:t> ısı akla gelmektedir.</a:t>
            </a:r>
          </a:p>
          <a:p>
            <a:pPr algn="just" eaLnBrk="0" hangingPunct="0">
              <a:lnSpc>
                <a:spcPct val="150000"/>
              </a:lnSpc>
              <a:buClr>
                <a:schemeClr val="accent1"/>
              </a:buClr>
            </a:pPr>
            <a:endParaRPr lang="tr-TR" sz="2400" dirty="0" smtClean="0">
              <a:latin typeface="Comic Sans MS" pitchFamily="66" charset="0"/>
              <a:cs typeface="Arial" pitchFamily="34" charset="0"/>
            </a:endParaRPr>
          </a:p>
          <a:p>
            <a:pPr algn="just" eaLnBrk="0" hangingPunct="0">
              <a:lnSpc>
                <a:spcPct val="150000"/>
              </a:lnSpc>
              <a:buClr>
                <a:schemeClr val="accent1"/>
              </a:buClr>
              <a:buFont typeface="Wingdings" pitchFamily="2" charset="2"/>
              <a:buChar char="v"/>
            </a:pPr>
            <a:r>
              <a:rPr lang="tr-TR" sz="2400" dirty="0" smtClean="0">
                <a:latin typeface="Comic Sans MS" pitchFamily="66" charset="0"/>
                <a:cs typeface="Times New Roman" pitchFamily="18" charset="0"/>
              </a:rPr>
              <a:t>Çalışma ortamlarındaki ısı etkilenmeleri ve konforsuz ortam şartları, iş kazalarının artmasına ve üretimin azalmasına bir başka değişle verimin düşmesine sebep olmaktadır. </a:t>
            </a:r>
            <a:endParaRPr lang="tr-TR" sz="2400" dirty="0" smtClean="0">
              <a:latin typeface="Comic Sans MS" pitchFamily="66" charset="0"/>
              <a:cs typeface="Arial" pitchFamily="34" charset="0"/>
            </a:endParaRPr>
          </a:p>
          <a:p>
            <a:pPr>
              <a:lnSpc>
                <a:spcPct val="150000"/>
              </a:lnSpc>
              <a:buClr>
                <a:schemeClr val="accent1"/>
              </a:buClr>
              <a:buFont typeface="Wingdings" pitchFamily="2" charset="2"/>
              <a:buChar char="v"/>
            </a:pPr>
            <a:endParaRPr lang="tr-TR" sz="2400" dirty="0">
              <a:latin typeface="Comic Sans MS" pitchFamily="66" charset="0"/>
            </a:endParaRPr>
          </a:p>
        </p:txBody>
      </p:sp>
    </p:spTree>
  </p:cSld>
  <p:clrMapOvr>
    <a:masterClrMapping/>
  </p:clrMapOvr>
  <p:transition>
    <p:wipe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4"/>
          <p:cNvSpPr txBox="1">
            <a:spLocks noChangeArrowheads="1"/>
          </p:cNvSpPr>
          <p:nvPr/>
        </p:nvSpPr>
        <p:spPr bwMode="auto">
          <a:xfrm>
            <a:off x="827088" y="1916113"/>
            <a:ext cx="5257080" cy="3970318"/>
          </a:xfrm>
          <a:prstGeom prst="rect">
            <a:avLst/>
          </a:prstGeom>
          <a:noFill/>
          <a:ln w="9525">
            <a:noFill/>
            <a:miter lim="800000"/>
            <a:headEnd/>
            <a:tailEnd/>
          </a:ln>
        </p:spPr>
        <p:txBody>
          <a:bodyPr wrap="square">
            <a:spAutoFit/>
          </a:bodyPr>
          <a:lstStyle/>
          <a:p>
            <a:pPr>
              <a:lnSpc>
                <a:spcPct val="150000"/>
              </a:lnSpc>
              <a:buClr>
                <a:schemeClr val="hlink"/>
              </a:buClr>
              <a:buFont typeface="Wingdings" pitchFamily="2" charset="2"/>
              <a:buNone/>
            </a:pPr>
            <a:r>
              <a:rPr lang="tr-TR" sz="2400" dirty="0">
                <a:solidFill>
                  <a:srgbClr val="000000"/>
                </a:solidFill>
                <a:latin typeface="Comic Sans MS" pitchFamily="66" charset="0"/>
                <a:cs typeface="Tahoma" pitchFamily="34" charset="0"/>
              </a:rPr>
              <a:t>Çalışma ortamlarındaki </a:t>
            </a:r>
            <a:r>
              <a:rPr lang="tr-TR" sz="2400" u="sng" dirty="0">
                <a:solidFill>
                  <a:srgbClr val="FF0000"/>
                </a:solidFill>
                <a:latin typeface="Comic Sans MS" pitchFamily="66" charset="0"/>
                <a:cs typeface="Tahoma" pitchFamily="34" charset="0"/>
              </a:rPr>
              <a:t>ısı etkilenmeleri ve konforsuz ortam şartları</a:t>
            </a:r>
            <a:r>
              <a:rPr lang="tr-TR" sz="2400" dirty="0">
                <a:solidFill>
                  <a:srgbClr val="000000"/>
                </a:solidFill>
                <a:latin typeface="Comic Sans MS" pitchFamily="66" charset="0"/>
                <a:cs typeface="Tahoma" pitchFamily="34" charset="0"/>
              </a:rPr>
              <a:t>, iş kazalarının artmasına ve üretimin azalmasına bir başka </a:t>
            </a:r>
          </a:p>
          <a:p>
            <a:pPr>
              <a:lnSpc>
                <a:spcPct val="150000"/>
              </a:lnSpc>
              <a:buClr>
                <a:schemeClr val="hlink"/>
              </a:buClr>
              <a:buFont typeface="Wingdings" pitchFamily="2" charset="2"/>
              <a:buNone/>
            </a:pPr>
            <a:r>
              <a:rPr lang="tr-TR" sz="2400" dirty="0">
                <a:solidFill>
                  <a:srgbClr val="000000"/>
                </a:solidFill>
                <a:latin typeface="Comic Sans MS" pitchFamily="66" charset="0"/>
                <a:cs typeface="Tahoma" pitchFamily="34" charset="0"/>
              </a:rPr>
              <a:t>deyişle verimin düşmesine sebep olmaktadır</a:t>
            </a:r>
            <a:r>
              <a:rPr lang="tr-TR" sz="2400" dirty="0" smtClean="0">
                <a:solidFill>
                  <a:srgbClr val="000000"/>
                </a:solidFill>
                <a:latin typeface="Comic Sans MS" pitchFamily="66" charset="0"/>
                <a:cs typeface="Tahoma" pitchFamily="34" charset="0"/>
              </a:rPr>
              <a:t>. Bir kapalı alanda kişi </a:t>
            </a:r>
            <a:r>
              <a:rPr lang="tr-TR" sz="2400" dirty="0" smtClean="0">
                <a:solidFill>
                  <a:srgbClr val="FF0000"/>
                </a:solidFill>
                <a:latin typeface="Comic Sans MS" pitchFamily="66" charset="0"/>
                <a:cs typeface="Tahoma" pitchFamily="34" charset="0"/>
              </a:rPr>
              <a:t>başı 10 metreküp hava </a:t>
            </a:r>
            <a:r>
              <a:rPr lang="tr-TR" sz="2400" dirty="0" smtClean="0">
                <a:solidFill>
                  <a:srgbClr val="000000"/>
                </a:solidFill>
                <a:latin typeface="Comic Sans MS" pitchFamily="66" charset="0"/>
                <a:cs typeface="Tahoma" pitchFamily="34" charset="0"/>
              </a:rPr>
              <a:t>gerekir.</a:t>
            </a:r>
            <a:endParaRPr lang="en-US" sz="2400" dirty="0">
              <a:solidFill>
                <a:srgbClr val="000000"/>
              </a:solidFill>
              <a:latin typeface="Comic Sans MS" pitchFamily="66" charset="0"/>
              <a:cs typeface="Tahoma" pitchFamily="34" charset="0"/>
            </a:endParaRPr>
          </a:p>
        </p:txBody>
      </p:sp>
      <p:pic>
        <p:nvPicPr>
          <p:cNvPr id="216067" name="Picture 1"/>
          <p:cNvPicPr>
            <a:picLocks noChangeAspect="1" noChangeArrowheads="1"/>
          </p:cNvPicPr>
          <p:nvPr/>
        </p:nvPicPr>
        <p:blipFill>
          <a:blip r:embed="rId3" cstate="print"/>
          <a:srcRect/>
          <a:stretch>
            <a:fillRect/>
          </a:stretch>
        </p:blipFill>
        <p:spPr bwMode="auto">
          <a:xfrm>
            <a:off x="6084168" y="2276872"/>
            <a:ext cx="2488903" cy="2593375"/>
          </a:xfrm>
          <a:prstGeom prst="rect">
            <a:avLst/>
          </a:prstGeom>
          <a:noFill/>
          <a:ln w="9525">
            <a:noFill/>
            <a:miter lim="800000"/>
            <a:headEnd/>
            <a:tailEnd/>
          </a:ln>
        </p:spPr>
      </p:pic>
      <p:sp>
        <p:nvSpPr>
          <p:cNvPr id="216068" name="2 Metin kutusu"/>
          <p:cNvSpPr txBox="1">
            <a:spLocks noChangeArrowheads="1"/>
          </p:cNvSpPr>
          <p:nvPr/>
        </p:nvSpPr>
        <p:spPr bwMode="auto">
          <a:xfrm>
            <a:off x="971600" y="548680"/>
            <a:ext cx="7019925" cy="461665"/>
          </a:xfrm>
          <a:prstGeom prst="rect">
            <a:avLst/>
          </a:prstGeom>
          <a:noFill/>
          <a:ln w="9525">
            <a:noFill/>
            <a:miter lim="800000"/>
            <a:headEnd/>
            <a:tailEnd/>
          </a:ln>
        </p:spPr>
        <p:txBody>
          <a:bodyPr>
            <a:spAutoFit/>
          </a:bodyPr>
          <a:lstStyle/>
          <a:p>
            <a:pPr algn="ctr">
              <a:buClr>
                <a:schemeClr val="hlink"/>
              </a:buClr>
              <a:buFont typeface="Wingdings" pitchFamily="2" charset="2"/>
              <a:buNone/>
            </a:pPr>
            <a:r>
              <a:rPr lang="tr-TR" sz="2400" b="1" dirty="0">
                <a:solidFill>
                  <a:schemeClr val="accent2"/>
                </a:solidFill>
                <a:latin typeface="Comic Sans MS" pitchFamily="66" charset="0"/>
                <a:cs typeface="Arial" pitchFamily="34" charset="0"/>
              </a:rPr>
              <a:t>TERMAL KONFOR</a:t>
            </a:r>
          </a:p>
        </p:txBody>
      </p:sp>
      <p:sp>
        <p:nvSpPr>
          <p:cNvPr id="6" name="5 Güneş"/>
          <p:cNvSpPr/>
          <p:nvPr/>
        </p:nvSpPr>
        <p:spPr>
          <a:xfrm>
            <a:off x="467544" y="476672"/>
            <a:ext cx="1440160" cy="1412776"/>
          </a:xfrm>
          <a:prstGeom prst="su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1"/>
          <p:cNvSpPr>
            <a:spLocks noChangeArrowheads="1"/>
          </p:cNvSpPr>
          <p:nvPr/>
        </p:nvSpPr>
        <p:spPr bwMode="auto">
          <a:xfrm>
            <a:off x="71439" y="-504120"/>
            <a:ext cx="8605018" cy="6124754"/>
          </a:xfrm>
          <a:prstGeom prst="rect">
            <a:avLst/>
          </a:prstGeom>
          <a:noFill/>
          <a:ln w="9525">
            <a:noFill/>
            <a:miter lim="800000"/>
            <a:headEnd/>
            <a:tailEnd/>
          </a:ln>
        </p:spPr>
        <p:txBody>
          <a:bodyPr wrap="square" anchor="ctr">
            <a:spAutoFit/>
          </a:bodyPr>
          <a:lstStyle/>
          <a:p>
            <a:pPr algn="just"/>
            <a:endParaRPr lang="tr-TR" sz="2400" b="1" dirty="0">
              <a:solidFill>
                <a:srgbClr val="C00000"/>
              </a:solidFill>
              <a:latin typeface="Times New Roman" pitchFamily="18" charset="0"/>
              <a:cs typeface="Times New Roman" pitchFamily="18" charset="0"/>
            </a:endParaRPr>
          </a:p>
          <a:p>
            <a:pPr algn="just"/>
            <a:endParaRPr lang="tr-TR" sz="2400" b="1" dirty="0">
              <a:solidFill>
                <a:srgbClr val="C00000"/>
              </a:solidFill>
              <a:latin typeface="Times New Roman" pitchFamily="18" charset="0"/>
              <a:cs typeface="Times New Roman" pitchFamily="18" charset="0"/>
            </a:endParaRPr>
          </a:p>
          <a:p>
            <a:pPr algn="just"/>
            <a:endParaRPr lang="tr-TR" sz="2400" b="1" dirty="0">
              <a:solidFill>
                <a:srgbClr val="C00000"/>
              </a:solidFill>
              <a:latin typeface="Times New Roman" pitchFamily="18" charset="0"/>
              <a:cs typeface="Times New Roman" pitchFamily="18" charset="0"/>
            </a:endParaRPr>
          </a:p>
          <a:p>
            <a:pPr algn="just"/>
            <a:r>
              <a:rPr lang="tr-TR" sz="3200" b="1" dirty="0">
                <a:solidFill>
                  <a:schemeClr val="accent2"/>
                </a:solidFill>
                <a:latin typeface="Comic Sans MS" pitchFamily="66" charset="0"/>
                <a:cs typeface="Times New Roman" pitchFamily="18" charset="0"/>
              </a:rPr>
              <a:t>Ortam Şartlarının Vücut Üzerine Etkileri</a:t>
            </a:r>
          </a:p>
          <a:p>
            <a:pPr algn="just"/>
            <a:endParaRPr lang="tr-TR" sz="2400" b="1" dirty="0">
              <a:solidFill>
                <a:srgbClr val="C00000"/>
              </a:solidFill>
              <a:latin typeface="Comic Sans MS" pitchFamily="66" charset="0"/>
            </a:endParaRPr>
          </a:p>
          <a:p>
            <a:pPr algn="just">
              <a:lnSpc>
                <a:spcPct val="150000"/>
              </a:lnSpc>
            </a:pPr>
            <a:r>
              <a:rPr lang="tr-TR" sz="2400" dirty="0">
                <a:solidFill>
                  <a:srgbClr val="C00000"/>
                </a:solidFill>
                <a:latin typeface="Comic Sans MS" pitchFamily="66" charset="0"/>
              </a:rPr>
              <a:t>1) </a:t>
            </a:r>
            <a:r>
              <a:rPr lang="tr-TR" sz="2400" dirty="0">
                <a:latin typeface="Comic Sans MS" pitchFamily="66" charset="0"/>
              </a:rPr>
              <a:t>Vücut ısısını kontrol eden büyük faktör çevre ısısıdır. Isı arttıkça sinir sistemi etkilenir, kas kuvveti düşer, nabız yükselir, yorgunluk artar, ağrılı kas krampları oluşur, baş ağrısı, mide bozuklukları, iştah azlığı, uykusuzluk vb değişiklikler oluşabilir.</a:t>
            </a:r>
          </a:p>
          <a:p>
            <a:pPr algn="just">
              <a:lnSpc>
                <a:spcPct val="150000"/>
              </a:lnSpc>
            </a:pPr>
            <a:r>
              <a:rPr lang="tr-TR" sz="2400" dirty="0">
                <a:latin typeface="Times New Roman" pitchFamily="18" charset="0"/>
              </a:rPr>
              <a:t> </a:t>
            </a:r>
          </a:p>
          <a:p>
            <a:pPr algn="just"/>
            <a:endParaRPr lang="tr-TR" sz="2400" dirty="0">
              <a:latin typeface="Times New Roman" pitchFamily="18" charset="0"/>
            </a:endParaRPr>
          </a:p>
          <a:p>
            <a:pPr algn="just"/>
            <a:endParaRPr lang="tr-TR" sz="2400" dirty="0">
              <a:solidFill>
                <a:srgbClr val="C00000"/>
              </a:solidFill>
              <a:latin typeface="Times New Roman" pitchFamily="18" charset="0"/>
            </a:endParaRPr>
          </a:p>
        </p:txBody>
      </p:sp>
      <p:pic>
        <p:nvPicPr>
          <p:cNvPr id="4" name="Picture 6" descr="C:\Users\COMPAQ\Desktop\foto\f1d0780b1d.jpg"/>
          <p:cNvPicPr>
            <a:picLocks noChangeAspect="1" noChangeArrowheads="1"/>
          </p:cNvPicPr>
          <p:nvPr/>
        </p:nvPicPr>
        <p:blipFill>
          <a:blip r:embed="rId3" cstate="print"/>
          <a:srcRect/>
          <a:stretch>
            <a:fillRect/>
          </a:stretch>
        </p:blipFill>
        <p:spPr bwMode="auto">
          <a:xfrm>
            <a:off x="5580112" y="3698619"/>
            <a:ext cx="2232248" cy="2933013"/>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3 Dikdörtgen"/>
          <p:cNvSpPr>
            <a:spLocks noChangeArrowheads="1"/>
          </p:cNvSpPr>
          <p:nvPr/>
        </p:nvSpPr>
        <p:spPr bwMode="auto">
          <a:xfrm>
            <a:off x="142875" y="488950"/>
            <a:ext cx="8715375" cy="4893647"/>
          </a:xfrm>
          <a:prstGeom prst="rect">
            <a:avLst/>
          </a:prstGeom>
          <a:noFill/>
          <a:ln w="9525">
            <a:noFill/>
            <a:miter lim="800000"/>
            <a:headEnd/>
            <a:tailEnd/>
          </a:ln>
        </p:spPr>
        <p:txBody>
          <a:bodyPr>
            <a:spAutoFit/>
          </a:bodyPr>
          <a:lstStyle/>
          <a:p>
            <a:pPr algn="just"/>
            <a:endParaRPr lang="tr-TR" sz="2400" dirty="0">
              <a:solidFill>
                <a:srgbClr val="C00000"/>
              </a:solidFill>
              <a:latin typeface="Comic Sans MS" pitchFamily="66" charset="0"/>
            </a:endParaRPr>
          </a:p>
          <a:p>
            <a:pPr algn="just"/>
            <a:r>
              <a:rPr lang="tr-TR" sz="2400" dirty="0">
                <a:solidFill>
                  <a:srgbClr val="C00000"/>
                </a:solidFill>
                <a:latin typeface="Comic Sans MS" pitchFamily="66" charset="0"/>
              </a:rPr>
              <a:t>2) </a:t>
            </a:r>
            <a:r>
              <a:rPr lang="tr-TR" sz="2400" dirty="0">
                <a:latin typeface="Comic Sans MS" pitchFamily="66" charset="0"/>
              </a:rPr>
              <a:t>Soğuk, özellikle nemli ortamdaki hareketsizlerde ayaklar ıslak ve sıkı giydirilmişse daha fazla etkili olur. Isı azaldıkça ayaklarda şişme, kızartı, yanma, eklem romatizması gelişebilir. </a:t>
            </a:r>
            <a:endParaRPr lang="tr-TR" sz="2400" dirty="0" smtClean="0">
              <a:latin typeface="Comic Sans MS" pitchFamily="66" charset="0"/>
            </a:endParaRPr>
          </a:p>
          <a:p>
            <a:pPr algn="just"/>
            <a:endParaRPr lang="tr-TR" sz="2400" dirty="0" smtClean="0">
              <a:latin typeface="Comic Sans MS" pitchFamily="66" charset="0"/>
            </a:endParaRPr>
          </a:p>
          <a:p>
            <a:pPr algn="just"/>
            <a:endParaRPr lang="tr-TR" sz="2400" dirty="0">
              <a:latin typeface="Comic Sans MS" pitchFamily="66" charset="0"/>
            </a:endParaRPr>
          </a:p>
          <a:p>
            <a:pPr algn="just"/>
            <a:r>
              <a:rPr lang="tr-TR" sz="2400" dirty="0">
                <a:solidFill>
                  <a:srgbClr val="C00000"/>
                </a:solidFill>
                <a:latin typeface="Comic Sans MS" pitchFamily="66" charset="0"/>
              </a:rPr>
              <a:t>3) </a:t>
            </a:r>
            <a:r>
              <a:rPr lang="tr-TR" sz="2400" dirty="0">
                <a:latin typeface="Comic Sans MS" pitchFamily="66" charset="0"/>
              </a:rPr>
              <a:t>Uygun olmayan termal konfor şartlarında daha yavaş çalışmayla verimlilik azalır, iş kazalarının oranı artar. Dolaşım bozuklukları, el becerilerinin azalması, soğuk algınlığı, üşüme, kas ve eklem hastalıkları, genel bezginlik ve iş hevesi kayıpları oluşabilir. </a:t>
            </a:r>
          </a:p>
          <a:p>
            <a:pPr algn="just"/>
            <a:endParaRPr lang="tr-TR" sz="2400" dirty="0">
              <a:latin typeface="Comic Sans MS" pitchFamily="66" charset="0"/>
            </a:endParaRPr>
          </a:p>
        </p:txBody>
      </p:sp>
    </p:spTree>
  </p:cSld>
  <p:clrMapOvr>
    <a:masterClrMapping/>
  </p:clrMapOvr>
  <p:transition>
    <p:wipe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1 Dikdörtgen"/>
          <p:cNvSpPr>
            <a:spLocks noChangeArrowheads="1"/>
          </p:cNvSpPr>
          <p:nvPr/>
        </p:nvSpPr>
        <p:spPr bwMode="auto">
          <a:xfrm>
            <a:off x="71438" y="214313"/>
            <a:ext cx="8858250" cy="4893647"/>
          </a:xfrm>
          <a:prstGeom prst="rect">
            <a:avLst/>
          </a:prstGeom>
          <a:noFill/>
          <a:ln w="9525">
            <a:noFill/>
            <a:miter lim="800000"/>
            <a:headEnd/>
            <a:tailEnd/>
          </a:ln>
        </p:spPr>
        <p:txBody>
          <a:bodyPr>
            <a:spAutoFit/>
          </a:bodyPr>
          <a:lstStyle/>
          <a:p>
            <a:pPr algn="just">
              <a:buClr>
                <a:schemeClr val="accent1"/>
              </a:buClr>
            </a:pPr>
            <a:endParaRPr lang="tr-TR" sz="2400" dirty="0" smtClean="0">
              <a:latin typeface="Comic Sans MS" pitchFamily="66" charset="0"/>
            </a:endParaRPr>
          </a:p>
          <a:p>
            <a:pPr algn="just">
              <a:buClr>
                <a:schemeClr val="accent1"/>
              </a:buClr>
            </a:pPr>
            <a:r>
              <a:rPr lang="tr-TR" sz="2400" dirty="0" smtClean="0">
                <a:solidFill>
                  <a:srgbClr val="C00000"/>
                </a:solidFill>
                <a:latin typeface="Comic Sans MS" pitchFamily="66" charset="0"/>
              </a:rPr>
              <a:t>4)</a:t>
            </a:r>
            <a:r>
              <a:rPr lang="tr-TR" sz="2400" dirty="0" smtClean="0">
                <a:latin typeface="Comic Sans MS" pitchFamily="66" charset="0"/>
              </a:rPr>
              <a:t> Çevre sıcaklığı ve nemin artması çalışan personelin kalp yükünü arttırır. Düşük sıcaklık değerleri ise parmak esnekliği ve hassasiyetini önemli oranda azaltır. </a:t>
            </a:r>
          </a:p>
          <a:p>
            <a:pPr algn="just">
              <a:buClr>
                <a:schemeClr val="accent1"/>
              </a:buClr>
              <a:buFont typeface="Wingdings" pitchFamily="2" charset="2"/>
              <a:buChar char="v"/>
            </a:pPr>
            <a:endParaRPr lang="tr-TR" sz="2400" dirty="0" smtClean="0">
              <a:latin typeface="Comic Sans MS" pitchFamily="66" charset="0"/>
            </a:endParaRPr>
          </a:p>
          <a:p>
            <a:pPr algn="just">
              <a:buClr>
                <a:schemeClr val="accent1"/>
              </a:buClr>
              <a:buFont typeface="Wingdings" pitchFamily="2" charset="2"/>
              <a:buChar char="v"/>
            </a:pPr>
            <a:endParaRPr lang="tr-TR" sz="2400" dirty="0" smtClean="0">
              <a:latin typeface="Comic Sans MS" pitchFamily="66" charset="0"/>
            </a:endParaRPr>
          </a:p>
          <a:p>
            <a:pPr algn="just">
              <a:buClr>
                <a:schemeClr val="accent1"/>
              </a:buClr>
              <a:buFont typeface="Wingdings" pitchFamily="2" charset="2"/>
              <a:buChar char="v"/>
            </a:pPr>
            <a:r>
              <a:rPr lang="tr-TR" sz="2400" dirty="0" smtClean="0">
                <a:latin typeface="Comic Sans MS" pitchFamily="66" charset="0"/>
              </a:rPr>
              <a:t>Termal </a:t>
            </a:r>
            <a:r>
              <a:rPr lang="tr-TR" sz="2400" dirty="0">
                <a:latin typeface="Comic Sans MS" pitchFamily="66" charset="0"/>
              </a:rPr>
              <a:t>konfor şartlarının uygun olduğu ortamlarda normal değerler </a:t>
            </a:r>
            <a:r>
              <a:rPr lang="tr-TR" sz="2400" dirty="0">
                <a:solidFill>
                  <a:srgbClr val="FF0000"/>
                </a:solidFill>
                <a:latin typeface="Comic Sans MS" pitchFamily="66" charset="0"/>
              </a:rPr>
              <a:t>17 ile 21 C </a:t>
            </a:r>
            <a:r>
              <a:rPr lang="tr-TR" sz="2400" dirty="0">
                <a:latin typeface="Comic Sans MS" pitchFamily="66" charset="0"/>
              </a:rPr>
              <a:t>olması gerekmektedir. </a:t>
            </a:r>
          </a:p>
          <a:p>
            <a:pPr algn="just"/>
            <a:endParaRPr lang="tr-TR" sz="2400" dirty="0">
              <a:solidFill>
                <a:srgbClr val="C00000"/>
              </a:solidFill>
              <a:latin typeface="Comic Sans MS" pitchFamily="66" charset="0"/>
            </a:endParaRPr>
          </a:p>
          <a:p>
            <a:pPr algn="just"/>
            <a:endParaRPr lang="tr-TR" sz="2400" dirty="0">
              <a:latin typeface="Comic Sans MS" pitchFamily="66" charset="0"/>
            </a:endParaRPr>
          </a:p>
          <a:p>
            <a:pPr algn="just"/>
            <a:endParaRPr lang="tr-TR" sz="2400" dirty="0">
              <a:latin typeface="Comic Sans MS" pitchFamily="66" charset="0"/>
            </a:endParaRPr>
          </a:p>
          <a:p>
            <a:pPr algn="just"/>
            <a:endParaRPr lang="tr-TR" sz="2400" dirty="0">
              <a:latin typeface="Comic Sans MS" pitchFamily="66" charset="0"/>
            </a:endParaRPr>
          </a:p>
          <a:p>
            <a:pPr algn="just"/>
            <a:endParaRPr lang="tr-TR" sz="2400" dirty="0">
              <a:solidFill>
                <a:srgbClr val="C00000"/>
              </a:solidFill>
              <a:latin typeface="Comic Sans MS" pitchFamily="66" charset="0"/>
            </a:endParaRPr>
          </a:p>
        </p:txBody>
      </p:sp>
      <p:pic>
        <p:nvPicPr>
          <p:cNvPr id="221187" name="Picture 2"/>
          <p:cNvPicPr>
            <a:picLocks noChangeAspect="1" noChangeArrowheads="1"/>
          </p:cNvPicPr>
          <p:nvPr/>
        </p:nvPicPr>
        <p:blipFill>
          <a:blip r:embed="rId3" cstate="print"/>
          <a:srcRect/>
          <a:stretch>
            <a:fillRect/>
          </a:stretch>
        </p:blipFill>
        <p:spPr bwMode="auto">
          <a:xfrm>
            <a:off x="5435600" y="4076700"/>
            <a:ext cx="2428875" cy="2428875"/>
          </a:xfrm>
          <a:prstGeom prst="rect">
            <a:avLst/>
          </a:prstGeom>
          <a:noFill/>
          <a:ln w="9525">
            <a:noFill/>
            <a:miter lim="800000"/>
            <a:headEnd/>
            <a:tailEnd/>
          </a:ln>
        </p:spPr>
      </p:pic>
      <p:pic>
        <p:nvPicPr>
          <p:cNvPr id="221188" name="Picture 2"/>
          <p:cNvPicPr>
            <a:picLocks noChangeAspect="1" noChangeArrowheads="1"/>
          </p:cNvPicPr>
          <p:nvPr/>
        </p:nvPicPr>
        <p:blipFill>
          <a:blip r:embed="rId4" cstate="print"/>
          <a:srcRect/>
          <a:stretch>
            <a:fillRect/>
          </a:stretch>
        </p:blipFill>
        <p:spPr bwMode="auto">
          <a:xfrm>
            <a:off x="395288" y="4005263"/>
            <a:ext cx="4248150" cy="28527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1"/>
          <p:cNvSpPr>
            <a:spLocks noChangeArrowheads="1"/>
          </p:cNvSpPr>
          <p:nvPr/>
        </p:nvSpPr>
        <p:spPr bwMode="auto">
          <a:xfrm>
            <a:off x="0" y="450826"/>
            <a:ext cx="8858250" cy="5632311"/>
          </a:xfrm>
          <a:prstGeom prst="rect">
            <a:avLst/>
          </a:prstGeom>
          <a:noFill/>
          <a:ln w="9525">
            <a:noFill/>
            <a:miter lim="800000"/>
            <a:headEnd/>
            <a:tailEnd/>
          </a:ln>
        </p:spPr>
        <p:txBody>
          <a:bodyPr wrap="square" anchor="ctr">
            <a:spAutoFit/>
          </a:bodyPr>
          <a:lstStyle/>
          <a:p>
            <a:pPr algn="just"/>
            <a:r>
              <a:rPr lang="tr-TR" sz="2400" b="1" dirty="0">
                <a:solidFill>
                  <a:schemeClr val="accent2"/>
                </a:solidFill>
                <a:latin typeface="Comic Sans MS" pitchFamily="66" charset="0"/>
                <a:cs typeface="Times New Roman" pitchFamily="18" charset="0"/>
              </a:rPr>
              <a:t>Isı, vücudu nasıl etkiler?</a:t>
            </a:r>
            <a:endParaRPr lang="tr-TR" sz="2400" dirty="0">
              <a:solidFill>
                <a:schemeClr val="accent2"/>
              </a:solidFill>
              <a:latin typeface="Comic Sans MS" pitchFamily="66" charset="0"/>
              <a:cs typeface="Times New Roman" pitchFamily="18" charset="0"/>
            </a:endParaRPr>
          </a:p>
          <a:p>
            <a:pPr algn="just" eaLnBrk="0" hangingPunct="0"/>
            <a:endParaRPr lang="tr-TR" sz="2400" dirty="0">
              <a:solidFill>
                <a:srgbClr val="000000"/>
              </a:solidFill>
              <a:latin typeface="Comic Sans MS" pitchFamily="66" charset="0"/>
              <a:cs typeface="Times New Roman" pitchFamily="18" charset="0"/>
            </a:endParaRPr>
          </a:p>
          <a:p>
            <a:pPr algn="just" eaLnBrk="0" hangingPunct="0">
              <a:buClr>
                <a:schemeClr val="accent1"/>
              </a:buClr>
              <a:buFont typeface="Wingdings" pitchFamily="2" charset="2"/>
              <a:buChar char="v"/>
            </a:pPr>
            <a:r>
              <a:rPr lang="tr-TR" sz="2400" dirty="0">
                <a:solidFill>
                  <a:srgbClr val="000000"/>
                </a:solidFill>
                <a:latin typeface="Comic Sans MS" pitchFamily="66" charset="0"/>
                <a:cs typeface="Times New Roman" pitchFamily="18" charset="0"/>
              </a:rPr>
              <a:t>İnsan vücudu ısıyı, kan dolaşımı oran ve miktarını değiştirerek, deri ve ter bezleri ile su kaybederek ve vücut sıcaklığı 37 °</a:t>
            </a:r>
            <a:r>
              <a:rPr lang="tr-TR" sz="2400" dirty="0" err="1">
                <a:solidFill>
                  <a:srgbClr val="000000"/>
                </a:solidFill>
                <a:latin typeface="Comic Sans MS" pitchFamily="66" charset="0"/>
                <a:cs typeface="Times New Roman" pitchFamily="18" charset="0"/>
              </a:rPr>
              <a:t>C’nin</a:t>
            </a:r>
            <a:r>
              <a:rPr lang="tr-TR" sz="2400" dirty="0">
                <a:solidFill>
                  <a:srgbClr val="000000"/>
                </a:solidFill>
                <a:latin typeface="Comic Sans MS" pitchFamily="66" charset="0"/>
                <a:cs typeface="Times New Roman" pitchFamily="18" charset="0"/>
              </a:rPr>
              <a:t> üzerine çıktığında solunumdaki artışla dağıtır. </a:t>
            </a:r>
            <a:endParaRPr lang="tr-TR" sz="2400" dirty="0" smtClean="0">
              <a:solidFill>
                <a:srgbClr val="000000"/>
              </a:solidFill>
              <a:latin typeface="Comic Sans MS" pitchFamily="66" charset="0"/>
              <a:cs typeface="Times New Roman" pitchFamily="18" charset="0"/>
            </a:endParaRPr>
          </a:p>
          <a:p>
            <a:pPr algn="just" eaLnBrk="0" hangingPunct="0">
              <a:buClr>
                <a:schemeClr val="accent1"/>
              </a:buClr>
              <a:buFont typeface="Wingdings" pitchFamily="2" charset="2"/>
              <a:buChar char="v"/>
            </a:pPr>
            <a:endParaRPr lang="tr-TR" sz="2400" dirty="0" smtClean="0">
              <a:solidFill>
                <a:srgbClr val="000000"/>
              </a:solidFill>
              <a:latin typeface="Comic Sans MS" pitchFamily="66" charset="0"/>
              <a:cs typeface="Times New Roman" pitchFamily="18" charset="0"/>
            </a:endParaRPr>
          </a:p>
          <a:p>
            <a:pPr algn="just" eaLnBrk="0" hangingPunct="0">
              <a:buClr>
                <a:schemeClr val="accent1"/>
              </a:buClr>
              <a:buFont typeface="Wingdings" pitchFamily="2" charset="2"/>
              <a:buChar char="v"/>
            </a:pPr>
            <a:endParaRPr lang="tr-TR" sz="2400" dirty="0" smtClean="0">
              <a:solidFill>
                <a:srgbClr val="000000"/>
              </a:solidFill>
              <a:latin typeface="Comic Sans MS" pitchFamily="66" charset="0"/>
              <a:cs typeface="Times New Roman" pitchFamily="18" charset="0"/>
            </a:endParaRPr>
          </a:p>
          <a:p>
            <a:pPr algn="just" eaLnBrk="0" hangingPunct="0">
              <a:buClr>
                <a:schemeClr val="accent1"/>
              </a:buClr>
              <a:buFont typeface="Wingdings" pitchFamily="2" charset="2"/>
              <a:buChar char="v"/>
            </a:pPr>
            <a:r>
              <a:rPr lang="tr-TR" sz="2400" dirty="0" smtClean="0">
                <a:latin typeface="Comic Sans MS" pitchFamily="66" charset="0"/>
              </a:rPr>
              <a:t>Yüksek sıcaklık bıkkınlığa , dikkatsizliğe ve tez kızarlığa sebep olduğundan 38</a:t>
            </a:r>
            <a:r>
              <a:rPr lang="tr-TR" sz="2400" dirty="0" smtClean="0">
                <a:latin typeface="Comic Sans MS" pitchFamily="66" charset="0"/>
                <a:sym typeface="Symbol" pitchFamily="18" charset="2"/>
              </a:rPr>
              <a:t></a:t>
            </a:r>
            <a:r>
              <a:rPr lang="tr-TR" sz="2400" dirty="0" smtClean="0">
                <a:latin typeface="Comic Sans MS" pitchFamily="66" charset="0"/>
              </a:rPr>
              <a:t>C üstünde iş kazalarında büyük artış vardır. İş kazalarının en az olduğu sıcaklık 19 </a:t>
            </a:r>
            <a:r>
              <a:rPr lang="tr-TR" sz="2400" dirty="0" smtClean="0">
                <a:latin typeface="Comic Sans MS" pitchFamily="66" charset="0"/>
                <a:sym typeface="Symbol" pitchFamily="18" charset="2"/>
              </a:rPr>
              <a:t></a:t>
            </a:r>
            <a:r>
              <a:rPr lang="tr-TR" sz="2400" dirty="0" smtClean="0">
                <a:latin typeface="Comic Sans MS" pitchFamily="66" charset="0"/>
              </a:rPr>
              <a:t>C civarıdır.</a:t>
            </a:r>
            <a:endParaRPr lang="tr-TR" sz="2400" dirty="0" smtClean="0">
              <a:solidFill>
                <a:srgbClr val="000000"/>
              </a:solidFill>
              <a:latin typeface="Comic Sans MS" pitchFamily="66" charset="0"/>
              <a:cs typeface="Times New Roman" pitchFamily="18" charset="0"/>
            </a:endParaRPr>
          </a:p>
          <a:p>
            <a:pPr algn="just" eaLnBrk="0" hangingPunct="0"/>
            <a:endParaRPr lang="tr-TR" sz="2400" dirty="0">
              <a:solidFill>
                <a:srgbClr val="000000"/>
              </a:solidFill>
              <a:latin typeface="Comic Sans MS" pitchFamily="66" charset="0"/>
              <a:cs typeface="Times New Roman" pitchFamily="18" charset="0"/>
            </a:endParaRPr>
          </a:p>
          <a:p>
            <a:pPr algn="just" eaLnBrk="0" hangingPunct="0"/>
            <a:endParaRPr lang="tr-TR" sz="2400" dirty="0">
              <a:solidFill>
                <a:srgbClr val="000000"/>
              </a:solidFill>
              <a:latin typeface="Comic Sans MS" pitchFamily="66" charset="0"/>
              <a:cs typeface="Times New Roman" pitchFamily="18" charset="0"/>
            </a:endParaRPr>
          </a:p>
          <a:p>
            <a:pPr algn="just" eaLnBrk="0" hangingPunct="0"/>
            <a:endParaRPr lang="tr-TR" sz="2400" dirty="0">
              <a:solidFill>
                <a:srgbClr val="000000"/>
              </a:solidFill>
              <a:latin typeface="Comic Sans MS" pitchFamily="66" charset="0"/>
              <a:cs typeface="Times New Roman" pitchFamily="18" charset="0"/>
            </a:endParaRPr>
          </a:p>
          <a:p>
            <a:pPr algn="just" eaLnBrk="0" hangingPunct="0"/>
            <a:endParaRPr lang="tr-TR" sz="2400" dirty="0">
              <a:latin typeface="Comic Sans MS" pitchFamily="66" charset="0"/>
            </a:endParaRPr>
          </a:p>
        </p:txBody>
      </p:sp>
    </p:spTree>
  </p:cSld>
  <p:clrMapOvr>
    <a:masterClrMapping/>
  </p:clrMapOvr>
  <p:transition>
    <p:wipe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1 Dikdörtgen"/>
          <p:cNvSpPr>
            <a:spLocks noChangeArrowheads="1"/>
          </p:cNvSpPr>
          <p:nvPr/>
        </p:nvSpPr>
        <p:spPr bwMode="auto">
          <a:xfrm>
            <a:off x="214313" y="928688"/>
            <a:ext cx="8643937" cy="4893647"/>
          </a:xfrm>
          <a:prstGeom prst="rect">
            <a:avLst/>
          </a:prstGeom>
          <a:noFill/>
          <a:ln w="9525">
            <a:noFill/>
            <a:miter lim="800000"/>
            <a:headEnd/>
            <a:tailEnd/>
          </a:ln>
        </p:spPr>
        <p:txBody>
          <a:bodyPr>
            <a:spAutoFit/>
          </a:bodyPr>
          <a:lstStyle/>
          <a:p>
            <a:pPr algn="just"/>
            <a:endParaRPr lang="tr-TR" sz="2400" dirty="0">
              <a:solidFill>
                <a:srgbClr val="C00000"/>
              </a:solidFill>
              <a:latin typeface="Comic Sans MS" pitchFamily="66" charset="0"/>
            </a:endParaRPr>
          </a:p>
          <a:p>
            <a:pPr algn="just"/>
            <a:endParaRPr lang="tr-TR" sz="2400" dirty="0">
              <a:solidFill>
                <a:srgbClr val="C00000"/>
              </a:solidFill>
              <a:latin typeface="Comic Sans MS" pitchFamily="66" charset="0"/>
            </a:endParaRPr>
          </a:p>
          <a:p>
            <a:pPr algn="just"/>
            <a:r>
              <a:rPr lang="tr-TR" sz="2400" dirty="0" smtClean="0">
                <a:solidFill>
                  <a:srgbClr val="C00000"/>
                </a:solidFill>
                <a:latin typeface="Comic Sans MS" pitchFamily="66" charset="0"/>
              </a:rPr>
              <a:t> </a:t>
            </a:r>
            <a:r>
              <a:rPr lang="tr-TR" sz="2400" dirty="0">
                <a:solidFill>
                  <a:schemeClr val="accent2"/>
                </a:solidFill>
                <a:latin typeface="Comic Sans MS" pitchFamily="66" charset="0"/>
              </a:rPr>
              <a:t>Isı Çarpması/Güneş </a:t>
            </a:r>
            <a:r>
              <a:rPr lang="tr-TR" sz="2400" dirty="0" smtClean="0">
                <a:solidFill>
                  <a:schemeClr val="accent2"/>
                </a:solidFill>
                <a:latin typeface="Comic Sans MS" pitchFamily="66" charset="0"/>
              </a:rPr>
              <a:t>Çarpması</a:t>
            </a:r>
          </a:p>
          <a:p>
            <a:pPr algn="just"/>
            <a:endParaRPr lang="tr-TR" sz="2400" dirty="0" smtClean="0">
              <a:solidFill>
                <a:srgbClr val="C00000"/>
              </a:solidFill>
              <a:latin typeface="Comic Sans MS" pitchFamily="66" charset="0"/>
            </a:endParaRPr>
          </a:p>
          <a:p>
            <a:pPr algn="just"/>
            <a:r>
              <a:rPr lang="tr-TR" sz="2400" dirty="0" smtClean="0">
                <a:solidFill>
                  <a:srgbClr val="C00000"/>
                </a:solidFill>
                <a:latin typeface="Comic Sans MS" pitchFamily="66" charset="0"/>
              </a:rPr>
              <a:t> </a:t>
            </a:r>
            <a:r>
              <a:rPr lang="tr-TR" sz="2400" dirty="0">
                <a:latin typeface="Comic Sans MS" pitchFamily="66" charset="0"/>
              </a:rPr>
              <a:t>Isı çarpması hayatı tehdit eden bir olaydır. Maruz kalan kişinin, vücudun soğutulması/serinletilmesi için terleme sağlayan, sıcaklık kontrol sistemi durur. </a:t>
            </a:r>
          </a:p>
          <a:p>
            <a:pPr algn="just"/>
            <a:endParaRPr lang="tr-TR" sz="2400" dirty="0">
              <a:latin typeface="Comic Sans MS" pitchFamily="66" charset="0"/>
            </a:endParaRPr>
          </a:p>
          <a:p>
            <a:pPr algn="just"/>
            <a:r>
              <a:rPr lang="tr-TR" sz="2400" dirty="0">
                <a:latin typeface="Comic Sans MS" pitchFamily="66" charset="0"/>
              </a:rPr>
              <a:t>Vücut sıcaklığı çok yükselir, vücut sıcaklığı acilen düşürülmezse beyinde </a:t>
            </a:r>
            <a:r>
              <a:rPr lang="tr-TR" sz="2400" dirty="0" smtClean="0">
                <a:latin typeface="Comic Sans MS" pitchFamily="66" charset="0"/>
              </a:rPr>
              <a:t>hasar oluşabilir </a:t>
            </a:r>
            <a:r>
              <a:rPr lang="tr-TR" sz="2400" dirty="0">
                <a:latin typeface="Comic Sans MS" pitchFamily="66" charset="0"/>
              </a:rPr>
              <a:t>ve ölümle sonuçlanabilir.</a:t>
            </a:r>
          </a:p>
          <a:p>
            <a:pPr algn="just"/>
            <a:endParaRPr lang="tr-TR" sz="2400" dirty="0">
              <a:latin typeface="Comic Sans MS" pitchFamily="66" charset="0"/>
            </a:endParaRPr>
          </a:p>
          <a:p>
            <a:pPr algn="just"/>
            <a:endParaRPr lang="tr-TR" sz="2400" dirty="0">
              <a:solidFill>
                <a:srgbClr val="C00000"/>
              </a:solidFill>
              <a:latin typeface="Comic Sans MS" pitchFamily="66" charset="0"/>
            </a:endParaRPr>
          </a:p>
        </p:txBody>
      </p:sp>
    </p:spTree>
  </p:cSld>
  <p:clrMapOvr>
    <a:masterClrMapping/>
  </p:clrMapOvr>
  <p:transition>
    <p:wipe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1"/>
          <p:cNvSpPr>
            <a:spLocks noChangeArrowheads="1"/>
          </p:cNvSpPr>
          <p:nvPr/>
        </p:nvSpPr>
        <p:spPr bwMode="auto">
          <a:xfrm>
            <a:off x="0" y="332656"/>
            <a:ext cx="8929687" cy="8217634"/>
          </a:xfrm>
          <a:prstGeom prst="rect">
            <a:avLst/>
          </a:prstGeom>
          <a:noFill/>
          <a:ln w="9525">
            <a:noFill/>
            <a:miter lim="800000"/>
            <a:headEnd/>
            <a:tailEnd/>
          </a:ln>
        </p:spPr>
        <p:txBody>
          <a:bodyPr wrap="square" anchor="ctr">
            <a:spAutoFit/>
          </a:bodyPr>
          <a:lstStyle/>
          <a:p>
            <a:pPr algn="just"/>
            <a:r>
              <a:rPr lang="tr-TR" sz="2400" dirty="0">
                <a:solidFill>
                  <a:schemeClr val="accent2"/>
                </a:solidFill>
                <a:latin typeface="Comic Sans MS" pitchFamily="66" charset="0"/>
                <a:cs typeface="Times New Roman" pitchFamily="18" charset="0"/>
              </a:rPr>
              <a:t>Isı Dalgasından Korunmak </a:t>
            </a:r>
            <a:r>
              <a:rPr lang="tr-TR" sz="2400" dirty="0" smtClean="0">
                <a:solidFill>
                  <a:schemeClr val="accent2"/>
                </a:solidFill>
                <a:latin typeface="Comic Sans MS" pitchFamily="66" charset="0"/>
                <a:cs typeface="Times New Roman" pitchFamily="18" charset="0"/>
              </a:rPr>
              <a:t>için;</a:t>
            </a:r>
            <a:endParaRPr lang="tr-TR" sz="2400" dirty="0">
              <a:solidFill>
                <a:schemeClr val="accent2"/>
              </a:solidFill>
              <a:latin typeface="Comic Sans MS" pitchFamily="66" charset="0"/>
              <a:cs typeface="Times New Roman" pitchFamily="18" charset="0"/>
            </a:endParaRPr>
          </a:p>
          <a:p>
            <a:pPr algn="just"/>
            <a:endParaRPr lang="tr-TR" sz="2400" dirty="0">
              <a:solidFill>
                <a:srgbClr val="000000"/>
              </a:solidFill>
              <a:latin typeface="Comic Sans MS" pitchFamily="66" charset="0"/>
              <a:cs typeface="Times New Roman" pitchFamily="18" charset="0"/>
            </a:endParaRPr>
          </a:p>
          <a:p>
            <a:pPr algn="just" eaLnBrk="0" hangingPunct="0">
              <a:buFont typeface="Wingdings" pitchFamily="2" charset="2"/>
              <a:buChar char="v"/>
            </a:pPr>
            <a:r>
              <a:rPr lang="tr-TR" sz="2400" dirty="0">
                <a:solidFill>
                  <a:srgbClr val="C00000"/>
                </a:solidFill>
                <a:latin typeface="Comic Sans MS" pitchFamily="66" charset="0"/>
                <a:cs typeface="Times New Roman" pitchFamily="18" charset="0"/>
              </a:rPr>
              <a:t>Hareketlerinizi yavaşlatınız:</a:t>
            </a:r>
            <a:r>
              <a:rPr lang="tr-TR" sz="2400" dirty="0">
                <a:latin typeface="Comic Sans MS" pitchFamily="66" charset="0"/>
                <a:cs typeface="Times New Roman" pitchFamily="18" charset="0"/>
              </a:rPr>
              <a:t> Ağır çalışmalar yavaşlatılmalı veya günün en serin zamanında yapılmalıdır. Risk altında bulunanlar en uygun serin yerlerde bulunmalıdırlar</a:t>
            </a:r>
            <a:r>
              <a:rPr lang="tr-TR" sz="2400" dirty="0" smtClean="0">
                <a:latin typeface="Comic Sans MS" pitchFamily="66" charset="0"/>
                <a:cs typeface="Times New Roman" pitchFamily="18" charset="0"/>
              </a:rPr>
              <a:t>.</a:t>
            </a:r>
          </a:p>
          <a:p>
            <a:pPr algn="just" eaLnBrk="0" hangingPunct="0">
              <a:buFont typeface="Wingdings" pitchFamily="2" charset="2"/>
              <a:buChar char="v"/>
            </a:pPr>
            <a:endParaRPr lang="tr-TR" sz="2400" b="1" dirty="0">
              <a:latin typeface="Comic Sans MS" pitchFamily="66" charset="0"/>
              <a:cs typeface="Times New Roman" pitchFamily="18" charset="0"/>
            </a:endParaRPr>
          </a:p>
          <a:p>
            <a:pPr algn="just" eaLnBrk="0" hangingPunct="0">
              <a:buFont typeface="Wingdings" pitchFamily="2" charset="2"/>
              <a:buChar char="v"/>
            </a:pPr>
            <a:r>
              <a:rPr lang="tr-TR" sz="2400" dirty="0">
                <a:solidFill>
                  <a:srgbClr val="C00000"/>
                </a:solidFill>
                <a:latin typeface="Comic Sans MS" pitchFamily="66" charset="0"/>
                <a:cs typeface="Times New Roman" pitchFamily="18" charset="0"/>
              </a:rPr>
              <a:t>Yaz kıyafetleri giyiniz: </a:t>
            </a:r>
            <a:r>
              <a:rPr lang="tr-TR" sz="2400" dirty="0">
                <a:latin typeface="Comic Sans MS" pitchFamily="66" charset="0"/>
                <a:cs typeface="Times New Roman" pitchFamily="18" charset="0"/>
              </a:rPr>
              <a:t>Hafif açık renkli kıyafetler ısıyı ve güneş ışınlarını yansıtır ve vücudun normal sıcaklığını korumasına yardımcı olur</a:t>
            </a:r>
            <a:r>
              <a:rPr lang="tr-TR" sz="2400" dirty="0" smtClean="0">
                <a:latin typeface="Comic Sans MS" pitchFamily="66" charset="0"/>
                <a:cs typeface="Times New Roman" pitchFamily="18" charset="0"/>
              </a:rPr>
              <a:t>.</a:t>
            </a:r>
          </a:p>
          <a:p>
            <a:pPr algn="just" eaLnBrk="0" hangingPunct="0">
              <a:buFont typeface="Wingdings" pitchFamily="2" charset="2"/>
              <a:buChar char="v"/>
            </a:pPr>
            <a:endParaRPr lang="tr-TR" sz="2400" b="1" dirty="0">
              <a:latin typeface="Comic Sans MS" pitchFamily="66" charset="0"/>
              <a:cs typeface="Times New Roman" pitchFamily="18" charset="0"/>
            </a:endParaRPr>
          </a:p>
          <a:p>
            <a:pPr algn="just" eaLnBrk="0" hangingPunct="0">
              <a:buFont typeface="Wingdings" pitchFamily="2" charset="2"/>
              <a:buChar char="v"/>
            </a:pPr>
            <a:r>
              <a:rPr lang="tr-TR" sz="2400" dirty="0">
                <a:solidFill>
                  <a:srgbClr val="C00000"/>
                </a:solidFill>
                <a:latin typeface="Comic Sans MS" pitchFamily="66" charset="0"/>
                <a:cs typeface="Times New Roman" pitchFamily="18" charset="0"/>
              </a:rPr>
              <a:t>Vücut sıcaklığını artıracak yiyeceklerden kaçının:</a:t>
            </a:r>
            <a:r>
              <a:rPr lang="tr-TR" sz="2400" dirty="0">
                <a:latin typeface="Comic Sans MS" pitchFamily="66" charset="0"/>
                <a:cs typeface="Times New Roman" pitchFamily="18" charset="0"/>
              </a:rPr>
              <a:t> Protein gibi </a:t>
            </a:r>
            <a:r>
              <a:rPr lang="tr-TR" sz="2400" dirty="0" err="1">
                <a:latin typeface="Comic Sans MS" pitchFamily="66" charset="0"/>
                <a:cs typeface="Times New Roman" pitchFamily="18" charset="0"/>
              </a:rPr>
              <a:t>metabolik</a:t>
            </a:r>
            <a:r>
              <a:rPr lang="tr-TR" sz="2400" dirty="0">
                <a:latin typeface="Comic Sans MS" pitchFamily="66" charset="0"/>
                <a:cs typeface="Times New Roman" pitchFamily="18" charset="0"/>
              </a:rPr>
              <a:t> ısı üretimini ve aynı zamanda su kaybını artıran yiyecekler</a:t>
            </a:r>
            <a:r>
              <a:rPr lang="tr-TR" sz="2400" dirty="0" smtClean="0">
                <a:latin typeface="Comic Sans MS" pitchFamily="66" charset="0"/>
                <a:cs typeface="Times New Roman" pitchFamily="18" charset="0"/>
              </a:rPr>
              <a:t>.</a:t>
            </a:r>
          </a:p>
          <a:p>
            <a:pPr algn="just" eaLnBrk="0" hangingPunct="0">
              <a:buFont typeface="Wingdings" pitchFamily="2" charset="2"/>
              <a:buChar char="v"/>
            </a:pPr>
            <a:endParaRPr lang="tr-TR" sz="2400" dirty="0" smtClean="0">
              <a:latin typeface="Comic Sans MS" pitchFamily="66" charset="0"/>
              <a:cs typeface="Times New Roman" pitchFamily="18" charset="0"/>
            </a:endParaRPr>
          </a:p>
          <a:p>
            <a:pPr algn="just" eaLnBrk="0" hangingPunct="0">
              <a:buFont typeface="Wingdings" pitchFamily="2" charset="2"/>
              <a:buChar char="v"/>
            </a:pPr>
            <a:r>
              <a:rPr lang="tr-TR" sz="2400" dirty="0" smtClean="0">
                <a:solidFill>
                  <a:srgbClr val="C00000"/>
                </a:solidFill>
                <a:latin typeface="Comic Sans MS" pitchFamily="66" charset="0"/>
                <a:cs typeface="Times New Roman" pitchFamily="18" charset="0"/>
              </a:rPr>
              <a:t>Su veya alkol içermeyen sıvıları bol miktarda içiniz:</a:t>
            </a:r>
            <a:r>
              <a:rPr lang="tr-TR" sz="2400" dirty="0" smtClean="0">
                <a:latin typeface="Comic Sans MS" pitchFamily="66" charset="0"/>
                <a:cs typeface="Times New Roman" pitchFamily="18" charset="0"/>
              </a:rPr>
              <a:t> Vücudumuz serin kalmak için suya ihtiyaç duyar. Kendinizi susamış hissetmiyor olsanız dahi bol bol su tüketin. </a:t>
            </a:r>
          </a:p>
          <a:p>
            <a:pPr algn="just" eaLnBrk="0" hangingPunct="0"/>
            <a:endParaRPr lang="tr-TR" sz="2400" dirty="0" smtClean="0">
              <a:latin typeface="Comic Sans MS" pitchFamily="66" charset="0"/>
              <a:cs typeface="Times New Roman" pitchFamily="18" charset="0"/>
            </a:endParaRPr>
          </a:p>
          <a:p>
            <a:pPr algn="just" eaLnBrk="0" hangingPunct="0"/>
            <a:endParaRPr lang="tr-TR" sz="2400" dirty="0" smtClean="0">
              <a:solidFill>
                <a:srgbClr val="000000"/>
              </a:solidFill>
              <a:latin typeface="Comic Sans MS" pitchFamily="66" charset="0"/>
              <a:cs typeface="Times New Roman" pitchFamily="18" charset="0"/>
            </a:endParaRPr>
          </a:p>
          <a:p>
            <a:pPr algn="just" eaLnBrk="0" hangingPunct="0"/>
            <a:endParaRPr lang="tr-TR" sz="2400" dirty="0" smtClean="0">
              <a:solidFill>
                <a:srgbClr val="000000"/>
              </a:solidFill>
              <a:latin typeface="Comic Sans MS" pitchFamily="66" charset="0"/>
              <a:cs typeface="Times New Roman" pitchFamily="18" charset="0"/>
            </a:endParaRPr>
          </a:p>
          <a:p>
            <a:pPr algn="just" eaLnBrk="0" hangingPunct="0"/>
            <a:endParaRPr lang="tr-TR" sz="2400" dirty="0" smtClean="0">
              <a:solidFill>
                <a:srgbClr val="000000"/>
              </a:solidFill>
              <a:latin typeface="Comic Sans MS" pitchFamily="66" charset="0"/>
              <a:cs typeface="Times New Roman" pitchFamily="18" charset="0"/>
            </a:endParaRPr>
          </a:p>
          <a:p>
            <a:pPr algn="just" eaLnBrk="0" hangingPunct="0"/>
            <a:endParaRPr lang="tr-TR" sz="2400" dirty="0">
              <a:solidFill>
                <a:srgbClr val="000000"/>
              </a:solidFill>
              <a:latin typeface="Comic Sans MS" pitchFamily="66" charset="0"/>
              <a:cs typeface="Times New Roman" pitchFamily="18" charset="0"/>
            </a:endParaRPr>
          </a:p>
        </p:txBody>
      </p:sp>
    </p:spTree>
  </p:cSld>
  <p:clrMapOvr>
    <a:masterClrMapping/>
  </p:clrMapOvr>
  <p:transition>
    <p:wipe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idx="4294967295"/>
          </p:nvPr>
        </p:nvSpPr>
        <p:spPr/>
        <p:txBody>
          <a:bodyPr lIns="92075" tIns="46038" rIns="92075" bIns="46038">
            <a:normAutofit/>
          </a:bodyPr>
          <a:lstStyle/>
          <a:p>
            <a:pPr eaLnBrk="1" hangingPunct="1"/>
            <a:r>
              <a:rPr lang="tr-TR" sz="3200" dirty="0" smtClean="0">
                <a:solidFill>
                  <a:srgbClr val="FF3300"/>
                </a:solidFill>
                <a:latin typeface="Comic Sans MS" pitchFamily="66" charset="0"/>
              </a:rPr>
              <a:t>             </a:t>
            </a:r>
            <a:r>
              <a:rPr lang="tr-TR" sz="3200" dirty="0" smtClean="0">
                <a:solidFill>
                  <a:schemeClr val="accent2"/>
                </a:solidFill>
                <a:latin typeface="Comic Sans MS" pitchFamily="66" charset="0"/>
              </a:rPr>
              <a:t>2. 5 AYDINLATMA</a:t>
            </a:r>
          </a:p>
        </p:txBody>
      </p:sp>
      <p:pic>
        <p:nvPicPr>
          <p:cNvPr id="241667" name="Picture 4" descr="baret icon"/>
          <p:cNvPicPr>
            <a:picLocks noChangeAspect="1" noChangeArrowheads="1"/>
          </p:cNvPicPr>
          <p:nvPr/>
        </p:nvPicPr>
        <p:blipFill>
          <a:blip r:embed="rId3" cstate="print"/>
          <a:srcRect/>
          <a:stretch>
            <a:fillRect/>
          </a:stretch>
        </p:blipFill>
        <p:spPr bwMode="auto">
          <a:xfrm>
            <a:off x="395288" y="476250"/>
            <a:ext cx="1296987" cy="1223963"/>
          </a:xfrm>
          <a:prstGeom prst="rect">
            <a:avLst/>
          </a:prstGeom>
          <a:noFill/>
          <a:ln w="9525">
            <a:noFill/>
            <a:miter lim="800000"/>
            <a:headEnd/>
            <a:tailEnd/>
          </a:ln>
        </p:spPr>
      </p:pic>
      <p:pic>
        <p:nvPicPr>
          <p:cNvPr id="241669" name="Picture 6" descr="C:\Users\COMPAQ\Desktop\foto\110_F_8423110_cIgYCu2g1M3N1vKTZei33C1gnfM2XQh0.jpg"/>
          <p:cNvPicPr>
            <a:picLocks noChangeAspect="1" noChangeArrowheads="1"/>
          </p:cNvPicPr>
          <p:nvPr/>
        </p:nvPicPr>
        <p:blipFill>
          <a:blip r:embed="rId4" cstate="print"/>
          <a:srcRect/>
          <a:stretch>
            <a:fillRect/>
          </a:stretch>
        </p:blipFill>
        <p:spPr bwMode="auto">
          <a:xfrm>
            <a:off x="5945188" y="2185988"/>
            <a:ext cx="2484437" cy="2971800"/>
          </a:xfrm>
          <a:prstGeom prst="rect">
            <a:avLst/>
          </a:prstGeom>
          <a:noFill/>
          <a:ln w="9525">
            <a:noFill/>
            <a:miter lim="800000"/>
            <a:headEnd/>
            <a:tailEnd/>
          </a:ln>
        </p:spPr>
      </p:pic>
      <p:pic>
        <p:nvPicPr>
          <p:cNvPr id="231433" name="Picture 9" descr="http://t3.gstatic.com/images?q=tbn:blH3vf3Br2XKSM:http://foto.ekolay.net/images/galeri2/galeri_2096/%255B1%255D2912008115550_2096.jpg">
            <a:hlinkClick r:id="rId5"/>
          </p:cNvPr>
          <p:cNvPicPr>
            <a:picLocks noChangeAspect="1" noChangeArrowheads="1"/>
          </p:cNvPicPr>
          <p:nvPr/>
        </p:nvPicPr>
        <p:blipFill>
          <a:blip r:embed="rId6" cstate="print"/>
          <a:srcRect/>
          <a:stretch>
            <a:fillRect/>
          </a:stretch>
        </p:blipFill>
        <p:spPr bwMode="auto">
          <a:xfrm>
            <a:off x="650599" y="1861644"/>
            <a:ext cx="3619676" cy="3566512"/>
          </a:xfrm>
          <a:prstGeom prst="rect">
            <a:avLst/>
          </a:prstGeom>
          <a:ln>
            <a:noFill/>
          </a:ln>
          <a:effectLst>
            <a:softEdge rad="112500"/>
          </a:effectLst>
        </p:spPr>
      </p:pic>
    </p:spTree>
  </p:cSld>
  <p:clrMapOvr>
    <a:masterClrMapping/>
  </p:clrMapOvr>
  <p:transition>
    <p:wipe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4 Metin kutusu"/>
          <p:cNvSpPr txBox="1">
            <a:spLocks noChangeArrowheads="1"/>
          </p:cNvSpPr>
          <p:nvPr/>
        </p:nvSpPr>
        <p:spPr bwMode="auto">
          <a:xfrm>
            <a:off x="0" y="2565400"/>
            <a:ext cx="5227638" cy="1938992"/>
          </a:xfrm>
          <a:prstGeom prst="rect">
            <a:avLst/>
          </a:prstGeom>
          <a:noFill/>
          <a:ln w="9525">
            <a:noFill/>
            <a:miter lim="800000"/>
            <a:headEnd/>
            <a:tailEnd/>
          </a:ln>
        </p:spPr>
        <p:txBody>
          <a:bodyPr>
            <a:spAutoFit/>
          </a:bodyPr>
          <a:lstStyle/>
          <a:p>
            <a:pPr>
              <a:buClr>
                <a:schemeClr val="hlink"/>
              </a:buClr>
              <a:buFont typeface="Wingdings" pitchFamily="2" charset="2"/>
              <a:buNone/>
            </a:pPr>
            <a:r>
              <a:rPr lang="tr-TR" sz="2400" dirty="0" smtClean="0">
                <a:solidFill>
                  <a:srgbClr val="000000"/>
                </a:solidFill>
                <a:latin typeface="Comic Sans MS" pitchFamily="66" charset="0"/>
                <a:cs typeface="Tahoma" pitchFamily="34" charset="0"/>
              </a:rPr>
              <a:t>    İşyerlerinde </a:t>
            </a:r>
            <a:r>
              <a:rPr lang="tr-TR" sz="2400" dirty="0">
                <a:solidFill>
                  <a:srgbClr val="000000"/>
                </a:solidFill>
                <a:latin typeface="Comic Sans MS" pitchFamily="66" charset="0"/>
                <a:cs typeface="Tahoma" pitchFamily="34" charset="0"/>
              </a:rPr>
              <a:t>iş kazalarının ve </a:t>
            </a:r>
          </a:p>
          <a:p>
            <a:pPr>
              <a:buClr>
                <a:schemeClr val="hlink"/>
              </a:buClr>
              <a:buFont typeface="Wingdings" pitchFamily="2" charset="2"/>
              <a:buNone/>
            </a:pPr>
            <a:r>
              <a:rPr lang="tr-TR" sz="2400" dirty="0">
                <a:solidFill>
                  <a:srgbClr val="000000"/>
                </a:solidFill>
                <a:latin typeface="Comic Sans MS" pitchFamily="66" charset="0"/>
                <a:cs typeface="Tahoma" pitchFamily="34" charset="0"/>
              </a:rPr>
              <a:t>meslek hastalıklarının önlenmesi </a:t>
            </a:r>
          </a:p>
          <a:p>
            <a:pPr>
              <a:buClr>
                <a:schemeClr val="hlink"/>
              </a:buClr>
              <a:buFont typeface="Wingdings" pitchFamily="2" charset="2"/>
              <a:buNone/>
            </a:pPr>
            <a:r>
              <a:rPr lang="tr-TR" sz="2400" dirty="0">
                <a:solidFill>
                  <a:srgbClr val="000000"/>
                </a:solidFill>
                <a:latin typeface="Comic Sans MS" pitchFamily="66" charset="0"/>
                <a:cs typeface="Tahoma" pitchFamily="34" charset="0"/>
              </a:rPr>
              <a:t>için asgari şartlardan birisi de, </a:t>
            </a:r>
          </a:p>
          <a:p>
            <a:pPr>
              <a:buClr>
                <a:schemeClr val="hlink"/>
              </a:buClr>
              <a:buFont typeface="Wingdings" pitchFamily="2" charset="2"/>
              <a:buNone/>
            </a:pPr>
            <a:r>
              <a:rPr lang="tr-TR" sz="2400" dirty="0">
                <a:solidFill>
                  <a:srgbClr val="000000"/>
                </a:solidFill>
                <a:latin typeface="Comic Sans MS" pitchFamily="66" charset="0"/>
                <a:cs typeface="Tahoma" pitchFamily="34" charset="0"/>
              </a:rPr>
              <a:t>işyerinin yapılan işe uygun olarak </a:t>
            </a:r>
          </a:p>
          <a:p>
            <a:pPr>
              <a:buClr>
                <a:schemeClr val="hlink"/>
              </a:buClr>
              <a:buFont typeface="Wingdings" pitchFamily="2" charset="2"/>
              <a:buNone/>
            </a:pPr>
            <a:r>
              <a:rPr lang="tr-TR" sz="2400" dirty="0">
                <a:solidFill>
                  <a:srgbClr val="0033CC"/>
                </a:solidFill>
                <a:latin typeface="Comic Sans MS" pitchFamily="66" charset="0"/>
                <a:cs typeface="Tahoma" pitchFamily="34" charset="0"/>
              </a:rPr>
              <a:t>aydınlatılmasıdır</a:t>
            </a:r>
            <a:r>
              <a:rPr lang="tr-TR" sz="2400" dirty="0">
                <a:solidFill>
                  <a:srgbClr val="000000"/>
                </a:solidFill>
                <a:latin typeface="Comic Sans MS" pitchFamily="66" charset="0"/>
                <a:cs typeface="Tahoma" pitchFamily="34" charset="0"/>
              </a:rPr>
              <a:t>. </a:t>
            </a:r>
          </a:p>
        </p:txBody>
      </p:sp>
      <p:sp>
        <p:nvSpPr>
          <p:cNvPr id="242691" name="3 Metin kutusu"/>
          <p:cNvSpPr txBox="1">
            <a:spLocks noChangeArrowheads="1"/>
          </p:cNvSpPr>
          <p:nvPr/>
        </p:nvSpPr>
        <p:spPr bwMode="auto">
          <a:xfrm>
            <a:off x="755576" y="548680"/>
            <a:ext cx="7019925" cy="584775"/>
          </a:xfrm>
          <a:prstGeom prst="rect">
            <a:avLst/>
          </a:prstGeom>
          <a:noFill/>
          <a:ln w="9525">
            <a:noFill/>
            <a:miter lim="800000"/>
            <a:headEnd/>
            <a:tailEnd/>
          </a:ln>
        </p:spPr>
        <p:txBody>
          <a:bodyPr>
            <a:spAutoFit/>
          </a:bodyPr>
          <a:lstStyle/>
          <a:p>
            <a:pPr algn="ctr">
              <a:buClr>
                <a:schemeClr val="hlink"/>
              </a:buClr>
              <a:buFont typeface="Wingdings" pitchFamily="2" charset="2"/>
              <a:buNone/>
            </a:pPr>
            <a:r>
              <a:rPr lang="tr-TR" sz="3200" b="1" dirty="0">
                <a:solidFill>
                  <a:schemeClr val="accent2"/>
                </a:solidFill>
                <a:latin typeface="Comic Sans MS" pitchFamily="66" charset="0"/>
                <a:cs typeface="Arial" pitchFamily="34" charset="0"/>
              </a:rPr>
              <a:t>AYDINLATMA</a:t>
            </a:r>
          </a:p>
        </p:txBody>
      </p:sp>
      <p:pic>
        <p:nvPicPr>
          <p:cNvPr id="242692" name="Picture 6" descr="C:\Users\COMPAQ\Desktop\8.jpg"/>
          <p:cNvPicPr>
            <a:picLocks noChangeAspect="1" noChangeArrowheads="1"/>
          </p:cNvPicPr>
          <p:nvPr/>
        </p:nvPicPr>
        <p:blipFill>
          <a:blip r:embed="rId3" cstate="print"/>
          <a:srcRect/>
          <a:stretch>
            <a:fillRect/>
          </a:stretch>
        </p:blipFill>
        <p:spPr bwMode="auto">
          <a:xfrm>
            <a:off x="4787900" y="1916832"/>
            <a:ext cx="3888556" cy="3434631"/>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idx="4294967295"/>
          </p:nvPr>
        </p:nvSpPr>
        <p:spPr>
          <a:xfrm>
            <a:off x="395536" y="836712"/>
            <a:ext cx="8229600" cy="5410200"/>
          </a:xfrm>
        </p:spPr>
        <p:txBody>
          <a:bodyPr/>
          <a:lstStyle/>
          <a:p>
            <a:pPr marL="273050" indent="-273050" eaLnBrk="1" hangingPunct="1">
              <a:buFontTx/>
              <a:buNone/>
            </a:pPr>
            <a:r>
              <a:rPr lang="tr-TR" sz="3200" b="1" dirty="0" smtClean="0">
                <a:solidFill>
                  <a:schemeClr val="accent2"/>
                </a:solidFill>
                <a:latin typeface="Comic Sans MS" pitchFamily="66" charset="0"/>
              </a:rPr>
              <a:t>Kimyasalların Vücuda Giriş Yolları:</a:t>
            </a:r>
            <a:endParaRPr lang="tr-TR" sz="3200" dirty="0" smtClean="0">
              <a:solidFill>
                <a:schemeClr val="accent2"/>
              </a:solidFill>
              <a:latin typeface="Comic Sans MS" pitchFamily="66" charset="0"/>
            </a:endParaRPr>
          </a:p>
          <a:p>
            <a:pPr marL="273050" indent="-273050" eaLnBrk="1" hangingPunct="1">
              <a:buFontTx/>
              <a:buNone/>
            </a:pPr>
            <a:endParaRPr lang="tr-TR" dirty="0" smtClean="0">
              <a:latin typeface="Comic Sans MS" pitchFamily="66" charset="0"/>
            </a:endParaRPr>
          </a:p>
          <a:p>
            <a:pPr marL="273050" indent="-273050" eaLnBrk="1" hangingPunct="1">
              <a:buFontTx/>
              <a:buNone/>
            </a:pPr>
            <a:r>
              <a:rPr lang="tr-TR" dirty="0" smtClean="0">
                <a:latin typeface="Comic Sans MS" pitchFamily="66" charset="0"/>
              </a:rPr>
              <a:t>      Kimyasalların sağlık zararları vücuda üç yoldan girmekle meydana gelir</a:t>
            </a:r>
          </a:p>
          <a:p>
            <a:pPr marL="273050" indent="-273050" eaLnBrk="1" hangingPunct="1">
              <a:buNone/>
            </a:pPr>
            <a:endParaRPr lang="tr-TR" dirty="0" smtClean="0">
              <a:latin typeface="Comic Sans MS" pitchFamily="66" charset="0"/>
            </a:endParaRPr>
          </a:p>
          <a:p>
            <a:pPr marL="273050" indent="-273050" eaLnBrk="1" hangingPunct="1">
              <a:buFont typeface="Wingdings" pitchFamily="2" charset="2"/>
              <a:buChar char="v"/>
            </a:pPr>
            <a:r>
              <a:rPr lang="tr-TR" dirty="0" smtClean="0">
                <a:latin typeface="Comic Sans MS" pitchFamily="66" charset="0"/>
              </a:rPr>
              <a:t>Solunum </a:t>
            </a:r>
          </a:p>
          <a:p>
            <a:pPr marL="273050" indent="-273050" eaLnBrk="1" hangingPunct="1">
              <a:buFont typeface="Wingdings" pitchFamily="2" charset="2"/>
              <a:buChar char="v"/>
            </a:pPr>
            <a:endParaRPr lang="tr-TR" dirty="0" smtClean="0">
              <a:latin typeface="Comic Sans MS" pitchFamily="66" charset="0"/>
            </a:endParaRPr>
          </a:p>
          <a:p>
            <a:pPr marL="273050" indent="-273050" eaLnBrk="1" hangingPunct="1">
              <a:buFont typeface="Wingdings" pitchFamily="2" charset="2"/>
              <a:buChar char="v"/>
            </a:pPr>
            <a:r>
              <a:rPr lang="tr-TR" dirty="0" err="1" smtClean="0">
                <a:latin typeface="Comic Sans MS" pitchFamily="66" charset="0"/>
              </a:rPr>
              <a:t>Absorbsiyon</a:t>
            </a:r>
            <a:r>
              <a:rPr lang="tr-TR" dirty="0" smtClean="0">
                <a:latin typeface="Comic Sans MS" pitchFamily="66" charset="0"/>
              </a:rPr>
              <a:t>(deri veya gözlerden)</a:t>
            </a:r>
          </a:p>
          <a:p>
            <a:pPr marL="273050" indent="-273050" eaLnBrk="1" hangingPunct="1">
              <a:buFont typeface="Wingdings" pitchFamily="2" charset="2"/>
              <a:buChar char="v"/>
            </a:pPr>
            <a:endParaRPr lang="tr-TR" dirty="0" smtClean="0">
              <a:latin typeface="Comic Sans MS" pitchFamily="66" charset="0"/>
            </a:endParaRPr>
          </a:p>
          <a:p>
            <a:pPr marL="273050" indent="-273050" eaLnBrk="1" hangingPunct="1">
              <a:buFont typeface="Wingdings" pitchFamily="2" charset="2"/>
              <a:buChar char="v"/>
            </a:pPr>
            <a:r>
              <a:rPr lang="tr-TR" dirty="0" smtClean="0">
                <a:latin typeface="Comic Sans MS" pitchFamily="66" charset="0"/>
              </a:rPr>
              <a:t>Sindirim (yiyerek, içerek)</a:t>
            </a:r>
          </a:p>
        </p:txBody>
      </p:sp>
      <p:pic>
        <p:nvPicPr>
          <p:cNvPr id="91139" name="Picture 5" descr="diyabet-pankreas-02-01"/>
          <p:cNvPicPr>
            <a:picLocks noChangeAspect="1" noChangeArrowheads="1"/>
          </p:cNvPicPr>
          <p:nvPr/>
        </p:nvPicPr>
        <p:blipFill>
          <a:blip r:embed="rId3" cstate="print"/>
          <a:srcRect/>
          <a:stretch>
            <a:fillRect/>
          </a:stretch>
        </p:blipFill>
        <p:spPr bwMode="auto">
          <a:xfrm>
            <a:off x="6012160" y="3933056"/>
            <a:ext cx="1827181" cy="2308448"/>
          </a:xfrm>
          <a:prstGeom prst="rect">
            <a:avLst/>
          </a:prstGeom>
          <a:noFill/>
          <a:ln w="9525">
            <a:noFill/>
            <a:miter lim="800000"/>
            <a:headEnd/>
            <a:tailEnd/>
          </a:ln>
        </p:spPr>
      </p:pic>
      <p:pic>
        <p:nvPicPr>
          <p:cNvPr id="91140" name="Picture 7" descr="iskelet"/>
          <p:cNvPicPr>
            <a:picLocks noChangeAspect="1" noChangeArrowheads="1"/>
          </p:cNvPicPr>
          <p:nvPr/>
        </p:nvPicPr>
        <p:blipFill>
          <a:blip r:embed="rId4" cstate="print"/>
          <a:srcRect/>
          <a:stretch>
            <a:fillRect/>
          </a:stretch>
        </p:blipFill>
        <p:spPr bwMode="auto">
          <a:xfrm>
            <a:off x="5364088" y="2204864"/>
            <a:ext cx="1524000" cy="1684784"/>
          </a:xfrm>
          <a:prstGeom prst="rect">
            <a:avLst/>
          </a:prstGeom>
          <a:noFill/>
          <a:ln w="9525">
            <a:noFill/>
            <a:miter lim="800000"/>
            <a:headEnd/>
            <a:tailEnd/>
          </a:ln>
        </p:spPr>
      </p:pic>
      <p:pic>
        <p:nvPicPr>
          <p:cNvPr id="91141" name="Picture 9" descr="96-parfum-kullanirken"/>
          <p:cNvPicPr>
            <a:picLocks noChangeAspect="1" noChangeArrowheads="1"/>
          </p:cNvPicPr>
          <p:nvPr/>
        </p:nvPicPr>
        <p:blipFill>
          <a:blip r:embed="rId5" cstate="print"/>
          <a:srcRect/>
          <a:stretch>
            <a:fillRect/>
          </a:stretch>
        </p:blipFill>
        <p:spPr bwMode="auto">
          <a:xfrm>
            <a:off x="7092280" y="2204864"/>
            <a:ext cx="1600200" cy="1595438"/>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1"/>
          <p:cNvSpPr>
            <a:spLocks noChangeArrowheads="1"/>
          </p:cNvSpPr>
          <p:nvPr/>
        </p:nvSpPr>
        <p:spPr bwMode="auto">
          <a:xfrm>
            <a:off x="0" y="476672"/>
            <a:ext cx="8858250" cy="5062924"/>
          </a:xfrm>
          <a:prstGeom prst="rect">
            <a:avLst/>
          </a:prstGeom>
          <a:noFill/>
          <a:ln w="9525">
            <a:noFill/>
            <a:miter lim="800000"/>
            <a:headEnd/>
            <a:tailEnd/>
          </a:ln>
        </p:spPr>
        <p:txBody>
          <a:bodyPr anchor="ctr">
            <a:spAutoFit/>
          </a:bodyPr>
          <a:lstStyle/>
          <a:p>
            <a:pPr algn="just"/>
            <a:endParaRPr lang="tr-TR" sz="2300" b="1" dirty="0">
              <a:solidFill>
                <a:srgbClr val="C00000"/>
              </a:solidFill>
              <a:latin typeface="Comic Sans MS" pitchFamily="66" charset="0"/>
              <a:cs typeface="Times New Roman" pitchFamily="18" charset="0"/>
            </a:endParaRPr>
          </a:p>
          <a:p>
            <a:pPr algn="just"/>
            <a:endParaRPr lang="tr-TR" sz="2300" b="1" dirty="0">
              <a:solidFill>
                <a:srgbClr val="C00000"/>
              </a:solidFill>
              <a:latin typeface="Comic Sans MS" pitchFamily="66" charset="0"/>
              <a:cs typeface="Times New Roman" pitchFamily="18" charset="0"/>
            </a:endParaRPr>
          </a:p>
          <a:p>
            <a:pPr algn="just"/>
            <a:r>
              <a:rPr lang="tr-TR" sz="2400" b="1" dirty="0">
                <a:solidFill>
                  <a:schemeClr val="accent2"/>
                </a:solidFill>
                <a:latin typeface="Comic Sans MS" pitchFamily="66" charset="0"/>
                <a:cs typeface="Times New Roman" pitchFamily="18" charset="0"/>
              </a:rPr>
              <a:t>Kötü aydınlatmanın vereceği </a:t>
            </a:r>
            <a:r>
              <a:rPr lang="tr-TR" sz="2400" b="1" dirty="0" smtClean="0">
                <a:solidFill>
                  <a:schemeClr val="accent2"/>
                </a:solidFill>
                <a:latin typeface="Comic Sans MS" pitchFamily="66" charset="0"/>
                <a:cs typeface="Times New Roman" pitchFamily="18" charset="0"/>
              </a:rPr>
              <a:t>zararlar</a:t>
            </a:r>
            <a:endParaRPr lang="tr-TR" sz="2400" b="1" dirty="0">
              <a:solidFill>
                <a:srgbClr val="C00000"/>
              </a:solidFill>
              <a:latin typeface="Comic Sans MS" pitchFamily="66" charset="0"/>
              <a:cs typeface="Times New Roman" pitchFamily="18" charset="0"/>
            </a:endParaRPr>
          </a:p>
          <a:p>
            <a:pPr algn="just"/>
            <a:endParaRPr lang="tr-TR" sz="2300" dirty="0">
              <a:latin typeface="Comic Sans MS" pitchFamily="66" charset="0"/>
            </a:endParaRPr>
          </a:p>
          <a:p>
            <a:pPr algn="just" eaLnBrk="0" hangingPunct="0"/>
            <a:r>
              <a:rPr lang="tr-TR" sz="2300" dirty="0">
                <a:solidFill>
                  <a:srgbClr val="C00000"/>
                </a:solidFill>
                <a:latin typeface="Comic Sans MS" pitchFamily="66" charset="0"/>
                <a:cs typeface="Times New Roman" pitchFamily="18" charset="0"/>
              </a:rPr>
              <a:t>1) </a:t>
            </a:r>
            <a:r>
              <a:rPr lang="tr-TR" sz="2300" dirty="0">
                <a:latin typeface="Comic Sans MS" pitchFamily="66" charset="0"/>
                <a:cs typeface="Times New Roman" pitchFamily="18" charset="0"/>
              </a:rPr>
              <a:t>Yetersiz veya uygunsuz aydınlatma sonucunda, görme fonksiyonunda zorlanmalar, göz yorgunluğu, gözlerde batma, yanma, kızartı olur, ileri derecede etkilenme ile görme bozulur. </a:t>
            </a:r>
          </a:p>
          <a:p>
            <a:pPr algn="just" eaLnBrk="0" hangingPunct="0">
              <a:buFontTx/>
              <a:buChar char="•"/>
            </a:pPr>
            <a:endParaRPr lang="tr-TR" sz="2300" dirty="0" smtClean="0">
              <a:latin typeface="Comic Sans MS" pitchFamily="66" charset="0"/>
            </a:endParaRPr>
          </a:p>
          <a:p>
            <a:pPr algn="just" eaLnBrk="0" hangingPunct="0"/>
            <a:endParaRPr lang="tr-TR" sz="2300" dirty="0">
              <a:latin typeface="Comic Sans MS" pitchFamily="66" charset="0"/>
            </a:endParaRPr>
          </a:p>
          <a:p>
            <a:pPr algn="just" eaLnBrk="0" hangingPunct="0"/>
            <a:r>
              <a:rPr lang="tr-TR" sz="2300" dirty="0">
                <a:solidFill>
                  <a:srgbClr val="C00000"/>
                </a:solidFill>
                <a:latin typeface="Comic Sans MS" pitchFamily="66" charset="0"/>
                <a:cs typeface="Times New Roman" pitchFamily="18" charset="0"/>
              </a:rPr>
              <a:t>2) </a:t>
            </a:r>
            <a:r>
              <a:rPr lang="tr-TR" sz="2300" dirty="0">
                <a:latin typeface="Comic Sans MS" pitchFamily="66" charset="0"/>
                <a:cs typeface="Times New Roman" pitchFamily="18" charset="0"/>
              </a:rPr>
              <a:t>Ayrıca, iyi ve yeterli derecede aydınlatılmamış bir ortamda yapılan çalışmalarda (ağaç işleme tezgahları, torna tezgahları gibi tehlikeli makinelerin kullanılması ile) iş kazaları artabilir. </a:t>
            </a:r>
          </a:p>
          <a:p>
            <a:pPr algn="just" eaLnBrk="0" hangingPunct="0"/>
            <a:endParaRPr lang="tr-TR" sz="2300" dirty="0">
              <a:latin typeface="Comic Sans MS" pitchFamily="66" charset="0"/>
            </a:endParaRPr>
          </a:p>
          <a:p>
            <a:pPr algn="just" eaLnBrk="0" hangingPunct="0"/>
            <a:endParaRPr lang="tr-TR" sz="2300" dirty="0">
              <a:latin typeface="Comic Sans MS" pitchFamily="66" charset="0"/>
            </a:endParaRPr>
          </a:p>
        </p:txBody>
      </p:sp>
    </p:spTree>
  </p:cSld>
  <p:clrMapOvr>
    <a:masterClrMapping/>
  </p:clrMapOvr>
  <p:transition>
    <p:wipe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1"/>
          <p:cNvSpPr>
            <a:spLocks noChangeArrowheads="1"/>
          </p:cNvSpPr>
          <p:nvPr/>
        </p:nvSpPr>
        <p:spPr bwMode="auto">
          <a:xfrm>
            <a:off x="71438" y="115888"/>
            <a:ext cx="8929687" cy="5632450"/>
          </a:xfrm>
          <a:prstGeom prst="rect">
            <a:avLst/>
          </a:prstGeom>
          <a:noFill/>
          <a:ln w="9525">
            <a:noFill/>
            <a:miter lim="800000"/>
            <a:headEnd/>
            <a:tailEnd/>
          </a:ln>
        </p:spPr>
        <p:txBody>
          <a:bodyPr anchor="ctr">
            <a:spAutoFit/>
          </a:bodyPr>
          <a:lstStyle/>
          <a:p>
            <a:pPr algn="just"/>
            <a:endParaRPr lang="tr-TR" sz="2400" b="1" dirty="0">
              <a:solidFill>
                <a:srgbClr val="C00000"/>
              </a:solidFill>
              <a:latin typeface="Comic Sans MS" pitchFamily="66" charset="0"/>
              <a:cs typeface="Times New Roman" pitchFamily="18" charset="0"/>
            </a:endParaRPr>
          </a:p>
          <a:p>
            <a:pPr algn="just"/>
            <a:endParaRPr lang="tr-TR" sz="2400" b="1" dirty="0">
              <a:solidFill>
                <a:srgbClr val="C00000"/>
              </a:solidFill>
              <a:latin typeface="Comic Sans MS" pitchFamily="66" charset="0"/>
              <a:cs typeface="Times New Roman" pitchFamily="18" charset="0"/>
            </a:endParaRPr>
          </a:p>
          <a:p>
            <a:pPr algn="just"/>
            <a:r>
              <a:rPr lang="tr-TR" sz="2400" b="1" dirty="0">
                <a:solidFill>
                  <a:schemeClr val="accent2"/>
                </a:solidFill>
                <a:latin typeface="Comic Sans MS" pitchFamily="66" charset="0"/>
                <a:cs typeface="Times New Roman" pitchFamily="18" charset="0"/>
              </a:rPr>
              <a:t>İyi aydınlatmanın sağlayacağı yararlar:</a:t>
            </a:r>
          </a:p>
          <a:p>
            <a:pPr algn="just"/>
            <a:endParaRPr lang="tr-TR" sz="2400" dirty="0">
              <a:solidFill>
                <a:srgbClr val="000000"/>
              </a:solidFill>
              <a:latin typeface="Comic Sans MS" pitchFamily="66" charset="0"/>
              <a:cs typeface="Times New Roman" pitchFamily="18" charset="0"/>
            </a:endParaRPr>
          </a:p>
          <a:p>
            <a:pPr algn="just" eaLnBrk="0" hangingPunct="0"/>
            <a:r>
              <a:rPr lang="tr-TR" sz="2400" dirty="0">
                <a:solidFill>
                  <a:srgbClr val="C00000"/>
                </a:solidFill>
                <a:latin typeface="Comic Sans MS" pitchFamily="66" charset="0"/>
                <a:cs typeface="Times New Roman" pitchFamily="18" charset="0"/>
              </a:rPr>
              <a:t>1) </a:t>
            </a:r>
            <a:r>
              <a:rPr lang="tr-TR" sz="2400" dirty="0">
                <a:latin typeface="Comic Sans MS" pitchFamily="66" charset="0"/>
                <a:cs typeface="Times New Roman" pitchFamily="18" charset="0"/>
              </a:rPr>
              <a:t>Gözün görme yeteneği artar</a:t>
            </a:r>
            <a:endParaRPr lang="tr-TR" sz="2400" dirty="0">
              <a:solidFill>
                <a:srgbClr val="000000"/>
              </a:solidFill>
              <a:latin typeface="Comic Sans MS" pitchFamily="66" charset="0"/>
              <a:cs typeface="Times New Roman" pitchFamily="18" charset="0"/>
            </a:endParaRPr>
          </a:p>
          <a:p>
            <a:pPr algn="just" eaLnBrk="0" hangingPunct="0"/>
            <a:endParaRPr lang="tr-TR" sz="2400" dirty="0">
              <a:solidFill>
                <a:srgbClr val="C00000"/>
              </a:solidFill>
              <a:latin typeface="Comic Sans MS" pitchFamily="66" charset="0"/>
              <a:cs typeface="Times New Roman" pitchFamily="18" charset="0"/>
            </a:endParaRPr>
          </a:p>
          <a:p>
            <a:pPr algn="just" eaLnBrk="0" hangingPunct="0"/>
            <a:r>
              <a:rPr lang="tr-TR" sz="2400" dirty="0">
                <a:solidFill>
                  <a:srgbClr val="C00000"/>
                </a:solidFill>
                <a:latin typeface="Comic Sans MS" pitchFamily="66" charset="0"/>
                <a:cs typeface="Times New Roman" pitchFamily="18" charset="0"/>
              </a:rPr>
              <a:t>2) </a:t>
            </a:r>
            <a:r>
              <a:rPr lang="tr-TR" sz="2400" dirty="0">
                <a:latin typeface="Comic Sans MS" pitchFamily="66" charset="0"/>
                <a:cs typeface="Times New Roman" pitchFamily="18" charset="0"/>
              </a:rPr>
              <a:t>Göz sağlığı korunur</a:t>
            </a:r>
            <a:endParaRPr lang="tr-TR" sz="2400" dirty="0">
              <a:solidFill>
                <a:srgbClr val="000000"/>
              </a:solidFill>
              <a:latin typeface="Comic Sans MS" pitchFamily="66" charset="0"/>
              <a:cs typeface="Times New Roman" pitchFamily="18" charset="0"/>
            </a:endParaRPr>
          </a:p>
          <a:p>
            <a:pPr algn="just" eaLnBrk="0" hangingPunct="0"/>
            <a:endParaRPr lang="tr-TR" sz="2400" dirty="0">
              <a:solidFill>
                <a:srgbClr val="C00000"/>
              </a:solidFill>
              <a:latin typeface="Comic Sans MS" pitchFamily="66" charset="0"/>
              <a:cs typeface="Times New Roman" pitchFamily="18" charset="0"/>
            </a:endParaRPr>
          </a:p>
          <a:p>
            <a:pPr algn="just" eaLnBrk="0" hangingPunct="0"/>
            <a:r>
              <a:rPr lang="tr-TR" sz="2400" dirty="0">
                <a:solidFill>
                  <a:srgbClr val="C00000"/>
                </a:solidFill>
                <a:latin typeface="Comic Sans MS" pitchFamily="66" charset="0"/>
                <a:cs typeface="Times New Roman" pitchFamily="18" charset="0"/>
              </a:rPr>
              <a:t>3) </a:t>
            </a:r>
            <a:r>
              <a:rPr lang="tr-TR" sz="2400" dirty="0">
                <a:latin typeface="Comic Sans MS" pitchFamily="66" charset="0"/>
                <a:cs typeface="Times New Roman" pitchFamily="18" charset="0"/>
              </a:rPr>
              <a:t>Kazalar azalır</a:t>
            </a:r>
            <a:endParaRPr lang="tr-TR" sz="2400" dirty="0">
              <a:solidFill>
                <a:srgbClr val="000000"/>
              </a:solidFill>
              <a:latin typeface="Comic Sans MS" pitchFamily="66" charset="0"/>
              <a:cs typeface="Times New Roman" pitchFamily="18" charset="0"/>
            </a:endParaRPr>
          </a:p>
          <a:p>
            <a:pPr algn="just" eaLnBrk="0" hangingPunct="0"/>
            <a:endParaRPr lang="tr-TR" sz="2400" dirty="0">
              <a:solidFill>
                <a:srgbClr val="C00000"/>
              </a:solidFill>
              <a:latin typeface="Comic Sans MS" pitchFamily="66" charset="0"/>
              <a:cs typeface="Times New Roman" pitchFamily="18" charset="0"/>
            </a:endParaRPr>
          </a:p>
          <a:p>
            <a:pPr algn="just" eaLnBrk="0" hangingPunct="0"/>
            <a:r>
              <a:rPr lang="tr-TR" sz="2400" dirty="0">
                <a:solidFill>
                  <a:srgbClr val="C00000"/>
                </a:solidFill>
                <a:latin typeface="Comic Sans MS" pitchFamily="66" charset="0"/>
                <a:cs typeface="Times New Roman" pitchFamily="18" charset="0"/>
              </a:rPr>
              <a:t>4) </a:t>
            </a:r>
            <a:r>
              <a:rPr lang="tr-TR" sz="2400" dirty="0">
                <a:latin typeface="Comic Sans MS" pitchFamily="66" charset="0"/>
                <a:cs typeface="Times New Roman" pitchFamily="18" charset="0"/>
              </a:rPr>
              <a:t>Yapılan işin verimi yükselir</a:t>
            </a:r>
            <a:endParaRPr lang="tr-TR" sz="2400" dirty="0">
              <a:solidFill>
                <a:srgbClr val="000000"/>
              </a:solidFill>
              <a:latin typeface="Comic Sans MS" pitchFamily="66" charset="0"/>
              <a:cs typeface="Times New Roman" pitchFamily="18" charset="0"/>
            </a:endParaRPr>
          </a:p>
          <a:p>
            <a:pPr algn="just" eaLnBrk="0" hangingPunct="0"/>
            <a:endParaRPr lang="tr-TR" sz="2400" dirty="0">
              <a:solidFill>
                <a:srgbClr val="C00000"/>
              </a:solidFill>
              <a:latin typeface="Comic Sans MS" pitchFamily="66" charset="0"/>
              <a:cs typeface="Times New Roman" pitchFamily="18" charset="0"/>
            </a:endParaRPr>
          </a:p>
          <a:p>
            <a:pPr algn="just" eaLnBrk="0" hangingPunct="0"/>
            <a:r>
              <a:rPr lang="tr-TR" sz="2400" dirty="0">
                <a:solidFill>
                  <a:srgbClr val="C00000"/>
                </a:solidFill>
                <a:latin typeface="Comic Sans MS" pitchFamily="66" charset="0"/>
                <a:cs typeface="Times New Roman" pitchFamily="18" charset="0"/>
              </a:rPr>
              <a:t>5) </a:t>
            </a:r>
            <a:r>
              <a:rPr lang="tr-TR" sz="2400" dirty="0">
                <a:latin typeface="Comic Sans MS" pitchFamily="66" charset="0"/>
                <a:cs typeface="Times New Roman" pitchFamily="18" charset="0"/>
              </a:rPr>
              <a:t>Güvenlik sağlanır</a:t>
            </a:r>
            <a:endParaRPr lang="tr-TR" sz="2400" dirty="0">
              <a:solidFill>
                <a:srgbClr val="000000"/>
              </a:solidFill>
              <a:latin typeface="Comic Sans MS" pitchFamily="66" charset="0"/>
              <a:cs typeface="Times New Roman" pitchFamily="18" charset="0"/>
            </a:endParaRPr>
          </a:p>
          <a:p>
            <a:pPr algn="just" eaLnBrk="0" hangingPunct="0"/>
            <a:endParaRPr lang="tr-TR" sz="2400" dirty="0">
              <a:solidFill>
                <a:srgbClr val="C00000"/>
              </a:solidFill>
              <a:latin typeface="Comic Sans MS" pitchFamily="66" charset="0"/>
              <a:cs typeface="Times New Roman" pitchFamily="18" charset="0"/>
            </a:endParaRPr>
          </a:p>
          <a:p>
            <a:pPr algn="just" eaLnBrk="0" hangingPunct="0"/>
            <a:r>
              <a:rPr lang="tr-TR" sz="2400" dirty="0">
                <a:solidFill>
                  <a:srgbClr val="C00000"/>
                </a:solidFill>
                <a:latin typeface="Comic Sans MS" pitchFamily="66" charset="0"/>
                <a:cs typeface="Times New Roman" pitchFamily="18" charset="0"/>
              </a:rPr>
              <a:t>6) </a:t>
            </a:r>
            <a:r>
              <a:rPr lang="tr-TR" sz="2400" dirty="0">
                <a:latin typeface="Comic Sans MS" pitchFamily="66" charset="0"/>
                <a:cs typeface="Times New Roman" pitchFamily="18" charset="0"/>
              </a:rPr>
              <a:t>Estetik hislere ve konfor gereksinimine yanıt verilir </a:t>
            </a:r>
            <a:endParaRPr lang="tr-TR" sz="2400" dirty="0">
              <a:latin typeface="Comic Sans MS" pitchFamily="66" charset="0"/>
            </a:endParaRPr>
          </a:p>
        </p:txBody>
      </p:sp>
    </p:spTree>
  </p:cSld>
  <p:clrMapOvr>
    <a:masterClrMapping/>
  </p:clrMapOvr>
  <p:transition>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1026"/>
          <p:cNvSpPr>
            <a:spLocks noGrp="1" noChangeArrowheads="1"/>
          </p:cNvSpPr>
          <p:nvPr>
            <p:ph type="ctrTitle" idx="4294967295"/>
          </p:nvPr>
        </p:nvSpPr>
        <p:spPr>
          <a:xfrm>
            <a:off x="827584" y="620688"/>
            <a:ext cx="7010400" cy="920080"/>
          </a:xfrm>
        </p:spPr>
        <p:txBody>
          <a:bodyPr lIns="91428" tIns="45714" rIns="91428" bIns="45714">
            <a:normAutofit/>
          </a:bodyPr>
          <a:lstStyle/>
          <a:p>
            <a:pPr algn="ctr" eaLnBrk="1" hangingPunct="1"/>
            <a:r>
              <a:rPr lang="tr-TR" sz="3600" dirty="0" smtClean="0">
                <a:solidFill>
                  <a:schemeClr val="accent2"/>
                </a:solidFill>
                <a:latin typeface="Comic Sans MS" pitchFamily="66" charset="0"/>
              </a:rPr>
              <a:t>ELLE TAŞIMA</a:t>
            </a:r>
            <a:endParaRPr lang="en-US" sz="3600" dirty="0" smtClean="0">
              <a:solidFill>
                <a:schemeClr val="accent2"/>
              </a:solidFill>
              <a:latin typeface="Comic Sans MS" pitchFamily="66" charset="0"/>
            </a:endParaRPr>
          </a:p>
        </p:txBody>
      </p:sp>
      <p:sp>
        <p:nvSpPr>
          <p:cNvPr id="360451" name="Text Box 1028"/>
          <p:cNvSpPr txBox="1">
            <a:spLocks noChangeArrowheads="1"/>
          </p:cNvSpPr>
          <p:nvPr/>
        </p:nvSpPr>
        <p:spPr bwMode="auto">
          <a:xfrm>
            <a:off x="5622925" y="4308475"/>
            <a:ext cx="184150" cy="457200"/>
          </a:xfrm>
          <a:prstGeom prst="rect">
            <a:avLst/>
          </a:prstGeom>
          <a:noFill/>
          <a:ln w="12700">
            <a:noFill/>
            <a:miter lim="800000"/>
            <a:headEnd type="none" w="sm" len="sm"/>
            <a:tailEnd type="none" w="sm" len="sm"/>
          </a:ln>
        </p:spPr>
        <p:txBody>
          <a:bodyPr wrap="none">
            <a:spAutoFit/>
          </a:bodyPr>
          <a:lstStyle/>
          <a:p>
            <a:endParaRPr lang="tr-TR" sz="2400">
              <a:latin typeface="Times New Roman" pitchFamily="18" charset="0"/>
            </a:endParaRPr>
          </a:p>
        </p:txBody>
      </p:sp>
      <p:graphicFrame>
        <p:nvGraphicFramePr>
          <p:cNvPr id="360452" name="Object 2048"/>
          <p:cNvGraphicFramePr>
            <a:graphicFrameLocks noChangeAspect="1"/>
          </p:cNvGraphicFramePr>
          <p:nvPr/>
        </p:nvGraphicFramePr>
        <p:xfrm>
          <a:off x="755576" y="1988840"/>
          <a:ext cx="3617913" cy="4343400"/>
        </p:xfrm>
        <a:graphic>
          <a:graphicData uri="http://schemas.openxmlformats.org/presentationml/2006/ole">
            <mc:AlternateContent xmlns:mc="http://schemas.openxmlformats.org/markup-compatibility/2006">
              <mc:Choice xmlns:v="urn:schemas-microsoft-com:vml" Requires="v">
                <p:oleObj spid="_x0000_s165931" name="Clip" r:id="rId4" imgW="2286224" imgH="1554614" progId="">
                  <p:embed/>
                </p:oleObj>
              </mc:Choice>
              <mc:Fallback>
                <p:oleObj name="Clip" r:id="rId4" imgW="2286224" imgH="1554614" progId="">
                  <p:embed/>
                  <p:pic>
                    <p:nvPicPr>
                      <p:cNvPr id="0" name="Object 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988840"/>
                        <a:ext cx="3617913"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4 Metin kutusu"/>
          <p:cNvSpPr txBox="1"/>
          <p:nvPr/>
        </p:nvSpPr>
        <p:spPr>
          <a:xfrm>
            <a:off x="4716016" y="1916832"/>
            <a:ext cx="3240360" cy="5078313"/>
          </a:xfrm>
          <a:prstGeom prst="rect">
            <a:avLst/>
          </a:prstGeom>
          <a:noFill/>
        </p:spPr>
        <p:txBody>
          <a:bodyPr wrap="square" rtlCol="0">
            <a:spAutoFit/>
          </a:bodyPr>
          <a:lstStyle/>
          <a:p>
            <a:pPr>
              <a:lnSpc>
                <a:spcPct val="150000"/>
              </a:lnSpc>
              <a:buClr>
                <a:schemeClr val="accent1"/>
              </a:buClr>
              <a:buFont typeface="Wingdings" pitchFamily="2" charset="2"/>
              <a:buChar char="v"/>
            </a:pPr>
            <a:r>
              <a:rPr lang="tr-TR" sz="2400" dirty="0" smtClean="0">
                <a:latin typeface="Comic Sans MS" pitchFamily="66" charset="0"/>
              </a:rPr>
              <a:t> Kaldırma</a:t>
            </a:r>
          </a:p>
          <a:p>
            <a:pPr>
              <a:lnSpc>
                <a:spcPct val="150000"/>
              </a:lnSpc>
              <a:buClr>
                <a:schemeClr val="accent1"/>
              </a:buClr>
              <a:buFont typeface="Wingdings" pitchFamily="2" charset="2"/>
              <a:buChar char="v"/>
            </a:pPr>
            <a:r>
              <a:rPr lang="tr-TR" sz="2400" dirty="0" smtClean="0">
                <a:latin typeface="Comic Sans MS" pitchFamily="66" charset="0"/>
              </a:rPr>
              <a:t> Tutma</a:t>
            </a:r>
          </a:p>
          <a:p>
            <a:pPr>
              <a:lnSpc>
                <a:spcPct val="150000"/>
              </a:lnSpc>
              <a:buClr>
                <a:schemeClr val="accent1"/>
              </a:buClr>
              <a:buFont typeface="Wingdings" pitchFamily="2" charset="2"/>
              <a:buChar char="v"/>
            </a:pPr>
            <a:r>
              <a:rPr lang="tr-TR" sz="2400" dirty="0" smtClean="0">
                <a:latin typeface="Comic Sans MS" pitchFamily="66" charset="0"/>
              </a:rPr>
              <a:t> Çekme</a:t>
            </a:r>
          </a:p>
          <a:p>
            <a:pPr>
              <a:lnSpc>
                <a:spcPct val="150000"/>
              </a:lnSpc>
              <a:buClr>
                <a:schemeClr val="accent1"/>
              </a:buClr>
              <a:buFont typeface="Wingdings" pitchFamily="2" charset="2"/>
              <a:buChar char="v"/>
            </a:pPr>
            <a:r>
              <a:rPr lang="tr-TR" sz="2400" dirty="0" smtClean="0">
                <a:latin typeface="Comic Sans MS" pitchFamily="66" charset="0"/>
              </a:rPr>
              <a:t> Kaydırma </a:t>
            </a:r>
          </a:p>
          <a:p>
            <a:pPr>
              <a:lnSpc>
                <a:spcPct val="150000"/>
              </a:lnSpc>
              <a:buClr>
                <a:schemeClr val="accent1"/>
              </a:buClr>
              <a:buFont typeface="Wingdings" pitchFamily="2" charset="2"/>
              <a:buChar char="v"/>
            </a:pPr>
            <a:r>
              <a:rPr lang="tr-TR" sz="2400" dirty="0" smtClean="0">
                <a:latin typeface="Comic Sans MS" pitchFamily="66" charset="0"/>
              </a:rPr>
              <a:t> İndirme</a:t>
            </a:r>
          </a:p>
          <a:p>
            <a:pPr>
              <a:lnSpc>
                <a:spcPct val="150000"/>
              </a:lnSpc>
              <a:buClr>
                <a:schemeClr val="accent1"/>
              </a:buClr>
            </a:pPr>
            <a:r>
              <a:rPr lang="tr-TR" sz="2400" dirty="0" smtClean="0">
                <a:latin typeface="Comic Sans MS" pitchFamily="66" charset="0"/>
              </a:rPr>
              <a:t>    ya da bunların kombinasyonu olan işlemlerdir.</a:t>
            </a:r>
            <a:endParaRPr lang="en-US" sz="2400" dirty="0" smtClean="0">
              <a:latin typeface="Comic Sans MS" pitchFamily="66" charset="0"/>
            </a:endParaRPr>
          </a:p>
          <a:p>
            <a:pPr>
              <a:lnSpc>
                <a:spcPct val="150000"/>
              </a:lnSpc>
              <a:buClr>
                <a:schemeClr val="accent1"/>
              </a:buClr>
              <a:buFont typeface="Wingdings" pitchFamily="2" charset="2"/>
              <a:buChar char="v"/>
            </a:pPr>
            <a:endParaRPr lang="tr-TR" sz="2400" dirty="0">
              <a:latin typeface="Comic Sans MS" pitchFamily="66" charset="0"/>
            </a:endParaRPr>
          </a:p>
        </p:txBody>
      </p:sp>
    </p:spTree>
  </p:cSld>
  <p:clrMapOvr>
    <a:masterClrMapping/>
  </p:clrMapOvr>
  <p:transition>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9" name="Rectangle 3"/>
          <p:cNvSpPr>
            <a:spLocks noGrp="1" noChangeArrowheads="1"/>
          </p:cNvSpPr>
          <p:nvPr>
            <p:ph type="subTitle" idx="4294967295"/>
          </p:nvPr>
        </p:nvSpPr>
        <p:spPr>
          <a:xfrm>
            <a:off x="609600" y="332656"/>
            <a:ext cx="7620000" cy="6264696"/>
          </a:xfrm>
        </p:spPr>
        <p:txBody>
          <a:bodyPr lIns="91428" tIns="45714" rIns="91428" bIns="45714">
            <a:noAutofit/>
          </a:bodyPr>
          <a:lstStyle/>
          <a:p>
            <a:pPr marL="577850" indent="0" algn="just" eaLnBrk="1" hangingPunct="1">
              <a:buFont typeface="Wingdings" pitchFamily="2" charset="2"/>
              <a:buNone/>
            </a:pPr>
            <a:r>
              <a:rPr lang="tr-TR" dirty="0" smtClean="0">
                <a:solidFill>
                  <a:schemeClr val="accent2"/>
                </a:solidFill>
                <a:latin typeface="Comic Sans MS" pitchFamily="66" charset="0"/>
                <a:cs typeface="Times New Roman" pitchFamily="18" charset="0"/>
              </a:rPr>
              <a:t>Elle ta</a:t>
            </a:r>
            <a:r>
              <a:rPr lang="tr-TR" dirty="0" smtClean="0">
                <a:solidFill>
                  <a:schemeClr val="accent2"/>
                </a:solidFill>
                <a:latin typeface="Comic Sans MS" pitchFamily="66" charset="0"/>
              </a:rPr>
              <a:t>şıma</a:t>
            </a:r>
            <a:r>
              <a:rPr lang="tr-TR" dirty="0" smtClean="0">
                <a:solidFill>
                  <a:schemeClr val="accent2"/>
                </a:solidFill>
                <a:latin typeface="Comic Sans MS" pitchFamily="66" charset="0"/>
                <a:cs typeface="Times New Roman" pitchFamily="18" charset="0"/>
              </a:rPr>
              <a:t>da;</a:t>
            </a:r>
          </a:p>
          <a:p>
            <a:pPr marL="577850" indent="0" algn="just" eaLnBrk="1" hangingPunct="1">
              <a:buFont typeface="Wingdings" pitchFamily="2" charset="2"/>
              <a:buNone/>
            </a:pPr>
            <a:endParaRPr lang="tr-TR" dirty="0" smtClean="0">
              <a:latin typeface="Comic Sans MS" pitchFamily="66" charset="0"/>
            </a:endParaRPr>
          </a:p>
          <a:p>
            <a:pPr marL="958850" lvl="2" indent="0" algn="just" eaLnBrk="1" hangingPunct="1">
              <a:buFont typeface="Wingdings" pitchFamily="2" charset="2"/>
              <a:buChar char="v"/>
            </a:pPr>
            <a:r>
              <a:rPr lang="tr-TR" sz="2400" dirty="0" smtClean="0">
                <a:latin typeface="Comic Sans MS" pitchFamily="66" charset="0"/>
                <a:cs typeface="Times New Roman" pitchFamily="18" charset="0"/>
              </a:rPr>
              <a:t> Yükün kald</a:t>
            </a:r>
            <a:r>
              <a:rPr lang="tr-TR" sz="2400" dirty="0" smtClean="0">
                <a:latin typeface="Comic Sans MS" pitchFamily="66" charset="0"/>
              </a:rPr>
              <a:t>ırılması</a:t>
            </a:r>
            <a:r>
              <a:rPr lang="tr-TR" sz="2400" dirty="0" smtClean="0">
                <a:latin typeface="Comic Sans MS" pitchFamily="66" charset="0"/>
                <a:cs typeface="Times New Roman" pitchFamily="18" charset="0"/>
              </a:rPr>
              <a:t> ve ta</a:t>
            </a:r>
            <a:r>
              <a:rPr lang="tr-TR" sz="2400" dirty="0" smtClean="0">
                <a:latin typeface="Comic Sans MS" pitchFamily="66" charset="0"/>
              </a:rPr>
              <a:t>şı</a:t>
            </a:r>
            <a:r>
              <a:rPr lang="tr-TR" sz="2400" dirty="0" smtClean="0">
                <a:latin typeface="Comic Sans MS" pitchFamily="66" charset="0"/>
                <a:cs typeface="Times New Roman" pitchFamily="18" charset="0"/>
              </a:rPr>
              <a:t>nmas</a:t>
            </a:r>
            <a:r>
              <a:rPr lang="tr-TR" sz="2400" dirty="0" smtClean="0">
                <a:latin typeface="Comic Sans MS" pitchFamily="66" charset="0"/>
              </a:rPr>
              <a:t>ı</a:t>
            </a:r>
            <a:r>
              <a:rPr lang="tr-TR" sz="2400" dirty="0" smtClean="0">
                <a:latin typeface="Comic Sans MS" pitchFamily="66" charset="0"/>
                <a:cs typeface="Times New Roman" pitchFamily="18" charset="0"/>
              </a:rPr>
              <a:t> s</a:t>
            </a:r>
            <a:r>
              <a:rPr lang="tr-TR" sz="2400" dirty="0" smtClean="0">
                <a:latin typeface="Comic Sans MS" pitchFamily="66" charset="0"/>
              </a:rPr>
              <a:t>ı</a:t>
            </a:r>
            <a:r>
              <a:rPr lang="tr-TR" sz="2400" dirty="0" smtClean="0">
                <a:latin typeface="Comic Sans MS" pitchFamily="66" charset="0"/>
                <a:cs typeface="Times New Roman" pitchFamily="18" charset="0"/>
              </a:rPr>
              <a:t>ras</a:t>
            </a:r>
            <a:r>
              <a:rPr lang="tr-TR" sz="2400" dirty="0" smtClean="0">
                <a:latin typeface="Comic Sans MS" pitchFamily="66" charset="0"/>
              </a:rPr>
              <a:t>ı</a:t>
            </a:r>
            <a:r>
              <a:rPr lang="tr-TR" sz="2400" dirty="0" smtClean="0">
                <a:latin typeface="Comic Sans MS" pitchFamily="66" charset="0"/>
                <a:cs typeface="Times New Roman" pitchFamily="18" charset="0"/>
              </a:rPr>
              <a:t>nda gerilme ve burkulma,</a:t>
            </a:r>
            <a:endParaRPr lang="tr-TR" sz="2400" dirty="0" smtClean="0">
              <a:latin typeface="Comic Sans MS" pitchFamily="66" charset="0"/>
            </a:endParaRPr>
          </a:p>
          <a:p>
            <a:pPr marL="958850" lvl="2" indent="0" algn="just" eaLnBrk="1" hangingPunct="1">
              <a:buFont typeface="Wingdings" pitchFamily="2" charset="2"/>
              <a:buChar char="v"/>
            </a:pPr>
            <a:endParaRPr lang="tr-TR" sz="2400" dirty="0" smtClean="0">
              <a:latin typeface="Comic Sans MS" pitchFamily="66" charset="0"/>
            </a:endParaRPr>
          </a:p>
          <a:p>
            <a:pPr marL="958850" lvl="2" indent="0" algn="just" eaLnBrk="1" hangingPunct="1">
              <a:buFont typeface="Wingdings" pitchFamily="2" charset="2"/>
              <a:buChar char="v"/>
            </a:pPr>
            <a:r>
              <a:rPr lang="tr-TR" sz="2400" dirty="0" smtClean="0">
                <a:latin typeface="Comic Sans MS" pitchFamily="66" charset="0"/>
              </a:rPr>
              <a:t> Malzemenin çarpması veya sıkıştırması sonucu oluşan kırıklar ve ezilmeler,</a:t>
            </a:r>
          </a:p>
          <a:p>
            <a:pPr marL="958850" lvl="2" indent="0" algn="just" eaLnBrk="1" hangingPunct="1">
              <a:buFont typeface="Wingdings" pitchFamily="2" charset="2"/>
              <a:buChar char="v"/>
            </a:pPr>
            <a:endParaRPr lang="tr-TR" sz="2400" dirty="0" smtClean="0">
              <a:latin typeface="Comic Sans MS" pitchFamily="66" charset="0"/>
            </a:endParaRPr>
          </a:p>
          <a:p>
            <a:pPr marL="958850" lvl="2" indent="0" algn="just" eaLnBrk="1" hangingPunct="1">
              <a:buFont typeface="Wingdings" pitchFamily="2" charset="2"/>
              <a:buChar char="v"/>
            </a:pPr>
            <a:r>
              <a:rPr lang="tr-TR" sz="2400" dirty="0" smtClean="0">
                <a:latin typeface="Comic Sans MS" pitchFamily="66" charset="0"/>
              </a:rPr>
              <a:t> Düzensiz depolanan veya yanlış bağlanan malzemenin düşmesi sonucu oluşan kesikler ve ezikler gibi yaralanmalar olmaktadır.</a:t>
            </a:r>
            <a:endParaRPr lang="en-US" sz="2400" dirty="0" smtClean="0">
              <a:latin typeface="Comic Sans MS" pitchFamily="66" charset="0"/>
            </a:endParaRPr>
          </a:p>
        </p:txBody>
      </p:sp>
    </p:spTree>
  </p:cSld>
  <p:clrMapOvr>
    <a:masterClrMapping/>
  </p:clrMapOvr>
  <p:transition>
    <p:wipe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4294967295"/>
          </p:nvPr>
        </p:nvSpPr>
        <p:spPr>
          <a:xfrm>
            <a:off x="611560" y="2492896"/>
            <a:ext cx="3221037" cy="3024188"/>
          </a:xfrm>
        </p:spPr>
        <p:txBody>
          <a:bodyPr lIns="91428" tIns="45714" rIns="91428" bIns="45714"/>
          <a:lstStyle/>
          <a:p>
            <a:pPr marL="0" indent="0" algn="ctr" eaLnBrk="1" hangingPunct="1">
              <a:buNone/>
            </a:pPr>
            <a:r>
              <a:rPr lang="tr-TR" dirty="0" err="1" smtClean="0">
                <a:solidFill>
                  <a:srgbClr val="FF0000"/>
                </a:solidFill>
                <a:latin typeface="Comic Sans MS" pitchFamily="66" charset="0"/>
                <a:cs typeface="Times New Roman" pitchFamily="18" charset="0"/>
              </a:rPr>
              <a:t>U</a:t>
            </a:r>
            <a:r>
              <a:rPr lang="en-US" dirty="0" err="1" smtClean="0">
                <a:solidFill>
                  <a:srgbClr val="FF0000"/>
                </a:solidFill>
                <a:latin typeface="Comic Sans MS" pitchFamily="66" charset="0"/>
                <a:cs typeface="Times New Roman" pitchFamily="18" charset="0"/>
              </a:rPr>
              <a:t>ygulanan</a:t>
            </a:r>
            <a:r>
              <a:rPr lang="en-US" dirty="0" smtClean="0">
                <a:solidFill>
                  <a:srgbClr val="FF0000"/>
                </a:solidFill>
                <a:latin typeface="Comic Sans MS" pitchFamily="66" charset="0"/>
                <a:cs typeface="Times New Roman" pitchFamily="18" charset="0"/>
              </a:rPr>
              <a:t> </a:t>
            </a:r>
            <a:r>
              <a:rPr lang="en-US" dirty="0" err="1" smtClean="0">
                <a:solidFill>
                  <a:srgbClr val="FF0000"/>
                </a:solidFill>
                <a:latin typeface="Comic Sans MS" pitchFamily="66" charset="0"/>
                <a:cs typeface="Times New Roman" pitchFamily="18" charset="0"/>
              </a:rPr>
              <a:t>güç</a:t>
            </a:r>
            <a:r>
              <a:rPr lang="en-US" dirty="0" smtClean="0">
                <a:solidFill>
                  <a:srgbClr val="FF0000"/>
                </a:solidFill>
                <a:latin typeface="Comic Sans MS" pitchFamily="66" charset="0"/>
                <a:cs typeface="Times New Roman" pitchFamily="18" charset="0"/>
              </a:rPr>
              <a:t>,</a:t>
            </a:r>
            <a:endParaRPr lang="tr-TR" dirty="0" smtClean="0">
              <a:solidFill>
                <a:srgbClr val="FF0000"/>
              </a:solidFill>
              <a:latin typeface="Comic Sans MS" pitchFamily="66" charset="0"/>
              <a:cs typeface="Times New Roman" pitchFamily="18" charset="0"/>
            </a:endParaRPr>
          </a:p>
          <a:p>
            <a:pPr marL="0" indent="0" algn="ctr" eaLnBrk="1" hangingPunct="1">
              <a:buNone/>
            </a:pPr>
            <a:r>
              <a:rPr lang="tr-TR" dirty="0" err="1" smtClean="0">
                <a:solidFill>
                  <a:srgbClr val="FF0000"/>
                </a:solidFill>
                <a:latin typeface="Comic Sans MS" pitchFamily="66" charset="0"/>
                <a:cs typeface="Times New Roman" pitchFamily="18" charset="0"/>
              </a:rPr>
              <a:t>B</a:t>
            </a:r>
            <a:r>
              <a:rPr lang="en-US" dirty="0" err="1" smtClean="0">
                <a:solidFill>
                  <a:srgbClr val="FF0000"/>
                </a:solidFill>
                <a:latin typeface="Comic Sans MS" pitchFamily="66" charset="0"/>
                <a:cs typeface="Times New Roman" pitchFamily="18" charset="0"/>
              </a:rPr>
              <a:t>içimsiz</a:t>
            </a:r>
            <a:r>
              <a:rPr lang="en-US" dirty="0" smtClean="0">
                <a:solidFill>
                  <a:srgbClr val="FF0000"/>
                </a:solidFill>
                <a:latin typeface="Comic Sans MS" pitchFamily="66" charset="0"/>
                <a:cs typeface="Times New Roman" pitchFamily="18" charset="0"/>
              </a:rPr>
              <a:t> </a:t>
            </a:r>
            <a:r>
              <a:rPr lang="en-US" dirty="0" err="1" smtClean="0">
                <a:solidFill>
                  <a:srgbClr val="FF0000"/>
                </a:solidFill>
                <a:latin typeface="Comic Sans MS" pitchFamily="66" charset="0"/>
                <a:cs typeface="Times New Roman" pitchFamily="18" charset="0"/>
              </a:rPr>
              <a:t>duru</a:t>
            </a:r>
            <a:r>
              <a:rPr lang="tr-TR" dirty="0" smtClean="0">
                <a:solidFill>
                  <a:srgbClr val="FF0000"/>
                </a:solidFill>
                <a:latin typeface="Comic Sans MS" pitchFamily="66" charset="0"/>
              </a:rPr>
              <a:t>ş,</a:t>
            </a:r>
          </a:p>
          <a:p>
            <a:pPr marL="0" indent="0" algn="ctr" eaLnBrk="1" hangingPunct="1">
              <a:buNone/>
            </a:pPr>
            <a:r>
              <a:rPr lang="tr-TR" dirty="0" smtClean="0">
                <a:solidFill>
                  <a:srgbClr val="FF0000"/>
                </a:solidFill>
                <a:latin typeface="Comic Sans MS" pitchFamily="66" charset="0"/>
                <a:cs typeface="Times New Roman" pitchFamily="18" charset="0"/>
              </a:rPr>
              <a:t>T</a:t>
            </a:r>
            <a:r>
              <a:rPr lang="en-US" dirty="0" err="1" smtClean="0">
                <a:solidFill>
                  <a:srgbClr val="FF0000"/>
                </a:solidFill>
                <a:latin typeface="Comic Sans MS" pitchFamily="66" charset="0"/>
                <a:cs typeface="Times New Roman" pitchFamily="18" charset="0"/>
              </a:rPr>
              <a:t>ekrarlanan</a:t>
            </a:r>
            <a:r>
              <a:rPr lang="en-US" dirty="0" smtClean="0">
                <a:solidFill>
                  <a:srgbClr val="FF0000"/>
                </a:solidFill>
                <a:latin typeface="Comic Sans MS" pitchFamily="66" charset="0"/>
                <a:cs typeface="Times New Roman" pitchFamily="18" charset="0"/>
              </a:rPr>
              <a:t> </a:t>
            </a:r>
            <a:r>
              <a:rPr lang="tr-TR" dirty="0" smtClean="0">
                <a:solidFill>
                  <a:srgbClr val="FF0000"/>
                </a:solidFill>
                <a:latin typeface="Comic Sans MS" pitchFamily="66" charset="0"/>
                <a:cs typeface="Times New Roman" pitchFamily="18" charset="0"/>
              </a:rPr>
              <a:t>      </a:t>
            </a:r>
          </a:p>
          <a:p>
            <a:pPr marL="0" indent="0" algn="ctr" eaLnBrk="1" hangingPunct="1">
              <a:buNone/>
            </a:pPr>
            <a:r>
              <a:rPr lang="tr-TR" dirty="0" smtClean="0">
                <a:solidFill>
                  <a:srgbClr val="FF0000"/>
                </a:solidFill>
                <a:latin typeface="Comic Sans MS" pitchFamily="66" charset="0"/>
                <a:cs typeface="Times New Roman" pitchFamily="18" charset="0"/>
              </a:rPr>
              <a:t> </a:t>
            </a:r>
            <a:r>
              <a:rPr lang="en-US" dirty="0" err="1" smtClean="0">
                <a:solidFill>
                  <a:srgbClr val="FF0000"/>
                </a:solidFill>
                <a:latin typeface="Comic Sans MS" pitchFamily="66" charset="0"/>
                <a:cs typeface="Times New Roman" pitchFamily="18" charset="0"/>
              </a:rPr>
              <a:t>hareketler</a:t>
            </a:r>
            <a:r>
              <a:rPr lang="en-US" dirty="0" smtClean="0">
                <a:solidFill>
                  <a:srgbClr val="FF0000"/>
                </a:solidFill>
                <a:latin typeface="Comic Sans MS" pitchFamily="66" charset="0"/>
                <a:cs typeface="Times New Roman" pitchFamily="18" charset="0"/>
              </a:rPr>
              <a:t> </a:t>
            </a:r>
            <a:r>
              <a:rPr lang="tr-TR" dirty="0" smtClean="0">
                <a:solidFill>
                  <a:srgbClr val="FF0000"/>
                </a:solidFill>
                <a:latin typeface="Comic Sans MS" pitchFamily="66" charset="0"/>
                <a:cs typeface="Times New Roman" pitchFamily="18" charset="0"/>
              </a:rPr>
              <a:t>   </a:t>
            </a:r>
          </a:p>
          <a:p>
            <a:pPr marL="0" indent="0" algn="ctr" eaLnBrk="1" hangingPunct="1">
              <a:buNone/>
            </a:pPr>
            <a:r>
              <a:rPr lang="tr-TR" dirty="0" smtClean="0">
                <a:solidFill>
                  <a:srgbClr val="FF0000"/>
                </a:solidFill>
                <a:latin typeface="Comic Sans MS" pitchFamily="66" charset="0"/>
                <a:cs typeface="Times New Roman" pitchFamily="18" charset="0"/>
              </a:rPr>
              <a:t> </a:t>
            </a:r>
            <a:r>
              <a:rPr lang="en-US" dirty="0" err="1" smtClean="0">
                <a:solidFill>
                  <a:srgbClr val="FF0000"/>
                </a:solidFill>
                <a:latin typeface="Comic Sans MS" pitchFamily="66" charset="0"/>
                <a:cs typeface="Times New Roman" pitchFamily="18" charset="0"/>
              </a:rPr>
              <a:t>sonucu</a:t>
            </a:r>
            <a:r>
              <a:rPr lang="tr-TR" dirty="0" smtClean="0">
                <a:solidFill>
                  <a:srgbClr val="FF0000"/>
                </a:solidFill>
                <a:latin typeface="Comic Sans MS" pitchFamily="66" charset="0"/>
                <a:cs typeface="Times New Roman" pitchFamily="18" charset="0"/>
              </a:rPr>
              <a:t>;</a:t>
            </a:r>
            <a:endParaRPr lang="tr-TR" dirty="0" smtClean="0">
              <a:solidFill>
                <a:srgbClr val="FF0000"/>
              </a:solidFill>
              <a:latin typeface="Comic Sans MS" pitchFamily="66" charset="0"/>
            </a:endParaRPr>
          </a:p>
        </p:txBody>
      </p:sp>
      <p:sp>
        <p:nvSpPr>
          <p:cNvPr id="363524" name="AutoShape 5"/>
          <p:cNvSpPr>
            <a:spLocks noChangeArrowheads="1"/>
          </p:cNvSpPr>
          <p:nvPr/>
        </p:nvSpPr>
        <p:spPr bwMode="auto">
          <a:xfrm>
            <a:off x="3707904" y="3284984"/>
            <a:ext cx="1296988" cy="865188"/>
          </a:xfrm>
          <a:prstGeom prst="rightArrow">
            <a:avLst>
              <a:gd name="adj1" fmla="val 50000"/>
              <a:gd name="adj2" fmla="val 37477"/>
            </a:avLst>
          </a:prstGeom>
          <a:solidFill>
            <a:schemeClr val="accent1"/>
          </a:solidFill>
          <a:ln w="9525">
            <a:solidFill>
              <a:schemeClr val="accent1"/>
            </a:solidFill>
            <a:miter lim="800000"/>
            <a:headEnd/>
            <a:tailEnd/>
          </a:ln>
        </p:spPr>
        <p:txBody>
          <a:bodyPr wrap="none" anchor="ctr"/>
          <a:lstStyle/>
          <a:p>
            <a:pPr algn="ctr"/>
            <a:endParaRPr lang="tr-TR" sz="2400">
              <a:solidFill>
                <a:srgbClr val="003C3B"/>
              </a:solidFill>
              <a:latin typeface="Times New Roman" pitchFamily="18" charset="0"/>
            </a:endParaRPr>
          </a:p>
        </p:txBody>
      </p:sp>
      <p:sp>
        <p:nvSpPr>
          <p:cNvPr id="363525" name="Rectangle 6"/>
          <p:cNvSpPr>
            <a:spLocks noChangeArrowheads="1"/>
          </p:cNvSpPr>
          <p:nvPr/>
        </p:nvSpPr>
        <p:spPr bwMode="auto">
          <a:xfrm>
            <a:off x="3419475" y="2133600"/>
            <a:ext cx="2160588" cy="1871663"/>
          </a:xfrm>
          <a:prstGeom prst="rect">
            <a:avLst/>
          </a:prstGeom>
          <a:noFill/>
          <a:ln w="9525">
            <a:noFill/>
            <a:miter lim="800000"/>
            <a:headEnd/>
            <a:tailEnd/>
          </a:ln>
        </p:spPr>
        <p:txBody>
          <a:bodyPr wrap="none" anchor="ctr"/>
          <a:lstStyle/>
          <a:p>
            <a:pPr algn="ctr"/>
            <a:endParaRPr lang="tr-TR" sz="2400">
              <a:latin typeface="Times New Roman" pitchFamily="18" charset="0"/>
            </a:endParaRPr>
          </a:p>
        </p:txBody>
      </p:sp>
      <p:sp>
        <p:nvSpPr>
          <p:cNvPr id="122887" name="Text Box 7"/>
          <p:cNvSpPr txBox="1">
            <a:spLocks noChangeArrowheads="1"/>
          </p:cNvSpPr>
          <p:nvPr/>
        </p:nvSpPr>
        <p:spPr bwMode="auto">
          <a:xfrm>
            <a:off x="5292080" y="2276872"/>
            <a:ext cx="2592387" cy="3084512"/>
          </a:xfrm>
          <a:prstGeom prst="rect">
            <a:avLst/>
          </a:prstGeom>
          <a:noFill/>
          <a:ln w="9525">
            <a:noFill/>
            <a:miter lim="800000"/>
            <a:headEnd/>
            <a:tailEnd/>
          </a:ln>
        </p:spPr>
        <p:txBody>
          <a:bodyPr>
            <a:spAutoFit/>
          </a:bodyPr>
          <a:lstStyle/>
          <a:p>
            <a:pPr>
              <a:spcBef>
                <a:spcPct val="50000"/>
              </a:spcBef>
              <a:buFont typeface="Wingdings" pitchFamily="2" charset="2"/>
              <a:buChar char="v"/>
            </a:pPr>
            <a:r>
              <a:rPr lang="tr-TR" sz="2800" dirty="0">
                <a:solidFill>
                  <a:srgbClr val="7030A0"/>
                </a:solidFill>
                <a:latin typeface="Arial" pitchFamily="34" charset="0"/>
              </a:rPr>
              <a:t>Sırt</a:t>
            </a:r>
          </a:p>
          <a:p>
            <a:pPr>
              <a:spcBef>
                <a:spcPct val="50000"/>
              </a:spcBef>
              <a:buFont typeface="Wingdings" pitchFamily="2" charset="2"/>
              <a:buChar char="v"/>
            </a:pPr>
            <a:r>
              <a:rPr lang="tr-TR" sz="2800" dirty="0">
                <a:solidFill>
                  <a:srgbClr val="7030A0"/>
                </a:solidFill>
                <a:latin typeface="Arial" pitchFamily="34" charset="0"/>
              </a:rPr>
              <a:t>El</a:t>
            </a:r>
          </a:p>
          <a:p>
            <a:pPr>
              <a:spcBef>
                <a:spcPct val="50000"/>
              </a:spcBef>
              <a:buFont typeface="Wingdings" pitchFamily="2" charset="2"/>
              <a:buChar char="v"/>
            </a:pPr>
            <a:r>
              <a:rPr lang="tr-TR" sz="2800" dirty="0">
                <a:solidFill>
                  <a:srgbClr val="7030A0"/>
                </a:solidFill>
                <a:latin typeface="Arial" pitchFamily="34" charset="0"/>
              </a:rPr>
              <a:t>Bilek</a:t>
            </a:r>
          </a:p>
          <a:p>
            <a:pPr>
              <a:spcBef>
                <a:spcPct val="50000"/>
              </a:spcBef>
              <a:buFont typeface="Wingdings" pitchFamily="2" charset="2"/>
              <a:buChar char="v"/>
            </a:pPr>
            <a:r>
              <a:rPr lang="tr-TR" sz="2800" dirty="0">
                <a:solidFill>
                  <a:srgbClr val="7030A0"/>
                </a:solidFill>
                <a:latin typeface="Arial" pitchFamily="34" charset="0"/>
              </a:rPr>
              <a:t>Omuz</a:t>
            </a:r>
          </a:p>
          <a:p>
            <a:pPr>
              <a:spcBef>
                <a:spcPct val="50000"/>
              </a:spcBef>
              <a:buFont typeface="Wingdings" pitchFamily="2" charset="2"/>
              <a:buChar char="v"/>
            </a:pPr>
            <a:r>
              <a:rPr lang="tr-TR" sz="2800" dirty="0" smtClean="0">
                <a:solidFill>
                  <a:srgbClr val="7030A0"/>
                </a:solidFill>
                <a:latin typeface="Arial" pitchFamily="34" charset="0"/>
              </a:rPr>
              <a:t>Boyun</a:t>
            </a:r>
            <a:endParaRPr lang="en-US" sz="2800" dirty="0">
              <a:solidFill>
                <a:srgbClr val="7030A0"/>
              </a:solidFill>
              <a:latin typeface="Arial" pitchFamily="34" charset="0"/>
            </a:endParaRPr>
          </a:p>
        </p:txBody>
      </p:sp>
      <p:sp>
        <p:nvSpPr>
          <p:cNvPr id="7" name="6 Metin kutusu"/>
          <p:cNvSpPr txBox="1"/>
          <p:nvPr/>
        </p:nvSpPr>
        <p:spPr>
          <a:xfrm>
            <a:off x="1043608" y="764704"/>
            <a:ext cx="4824536" cy="461665"/>
          </a:xfrm>
          <a:prstGeom prst="rect">
            <a:avLst/>
          </a:prstGeom>
          <a:noFill/>
        </p:spPr>
        <p:txBody>
          <a:bodyPr wrap="square" rtlCol="0">
            <a:spAutoFit/>
          </a:bodyPr>
          <a:lstStyle/>
          <a:p>
            <a:r>
              <a:rPr lang="tr-TR" sz="2400" dirty="0" smtClean="0">
                <a:solidFill>
                  <a:schemeClr val="accent2"/>
                </a:solidFill>
                <a:latin typeface="Comic Sans MS" pitchFamily="66" charset="0"/>
              </a:rPr>
              <a:t>Elle Taşıma İşlemlerinde;</a:t>
            </a:r>
            <a:endParaRPr lang="tr-TR" sz="2400" dirty="0">
              <a:solidFill>
                <a:schemeClr val="accent2"/>
              </a:solidFill>
              <a:latin typeface="Comic Sans MS" pitchFamily="66" charset="0"/>
            </a:endParaRPr>
          </a:p>
        </p:txBody>
      </p:sp>
      <p:sp>
        <p:nvSpPr>
          <p:cNvPr id="8" name="7 Metin kutusu"/>
          <p:cNvSpPr txBox="1"/>
          <p:nvPr/>
        </p:nvSpPr>
        <p:spPr>
          <a:xfrm>
            <a:off x="1619672" y="5733256"/>
            <a:ext cx="5400600" cy="461665"/>
          </a:xfrm>
          <a:prstGeom prst="rect">
            <a:avLst/>
          </a:prstGeom>
          <a:noFill/>
        </p:spPr>
        <p:txBody>
          <a:bodyPr wrap="square" rtlCol="0">
            <a:spAutoFit/>
          </a:bodyPr>
          <a:lstStyle/>
          <a:p>
            <a:r>
              <a:rPr lang="tr-TR" sz="2400" dirty="0" smtClean="0">
                <a:latin typeface="Comic Sans MS" pitchFamily="66" charset="0"/>
              </a:rPr>
              <a:t>Bölgesinde hasarlar ortaya çıkabilir.</a:t>
            </a:r>
            <a:endParaRPr lang="tr-TR" sz="2400" dirty="0">
              <a:latin typeface="Comic Sans MS" pitchFamily="66" charset="0"/>
            </a:endParaRPr>
          </a:p>
        </p:txBody>
      </p:sp>
    </p:spTree>
  </p:cSld>
  <p:clrMapOvr>
    <a:masterClrMapping/>
  </p:clrMapOvr>
  <p:transition>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idx="4294967295"/>
          </p:nvPr>
        </p:nvSpPr>
        <p:spPr>
          <a:noFill/>
        </p:spPr>
        <p:txBody>
          <a:bodyPr lIns="90488" tIns="44450" rIns="90488" bIns="44450" anchor="b">
            <a:normAutofit/>
          </a:bodyPr>
          <a:lstStyle/>
          <a:p>
            <a:pPr eaLnBrk="1" hangingPunct="1"/>
            <a:r>
              <a:rPr lang="tr-TR" sz="3200" dirty="0" smtClean="0">
                <a:solidFill>
                  <a:schemeClr val="accent2"/>
                </a:solidFill>
                <a:latin typeface="Comic Sans MS" pitchFamily="66" charset="0"/>
              </a:rPr>
              <a:t>Sırt incinmelerinin sebepleri</a:t>
            </a:r>
            <a:endParaRPr lang="en-US" sz="3200" dirty="0" smtClean="0">
              <a:solidFill>
                <a:schemeClr val="accent2"/>
              </a:solidFill>
              <a:latin typeface="Comic Sans MS" pitchFamily="66" charset="0"/>
            </a:endParaRPr>
          </a:p>
        </p:txBody>
      </p:sp>
      <p:sp>
        <p:nvSpPr>
          <p:cNvPr id="371715" name="Rectangle 3"/>
          <p:cNvSpPr>
            <a:spLocks noChangeArrowheads="1"/>
          </p:cNvSpPr>
          <p:nvPr/>
        </p:nvSpPr>
        <p:spPr bwMode="auto">
          <a:xfrm>
            <a:off x="752475" y="5654675"/>
            <a:ext cx="203200" cy="519113"/>
          </a:xfrm>
          <a:prstGeom prst="rect">
            <a:avLst/>
          </a:prstGeom>
          <a:noFill/>
          <a:ln w="9525">
            <a:noFill/>
            <a:miter lim="800000"/>
            <a:headEnd/>
            <a:tailEnd/>
          </a:ln>
        </p:spPr>
        <p:txBody>
          <a:bodyPr wrap="none" anchor="ctr"/>
          <a:lstStyle/>
          <a:p>
            <a:pPr algn="ctr"/>
            <a:endParaRPr lang="tr-TR" sz="2400">
              <a:latin typeface="Times New Roman" pitchFamily="18" charset="0"/>
            </a:endParaRPr>
          </a:p>
        </p:txBody>
      </p:sp>
      <p:sp>
        <p:nvSpPr>
          <p:cNvPr id="371716" name="Rectangle 4"/>
          <p:cNvSpPr>
            <a:spLocks noGrp="1" noChangeArrowheads="1"/>
          </p:cNvSpPr>
          <p:nvPr>
            <p:ph type="body" idx="4294967295"/>
          </p:nvPr>
        </p:nvSpPr>
        <p:spPr/>
        <p:txBody>
          <a:bodyPr lIns="91428" tIns="45714" rIns="91428" bIns="45714">
            <a:normAutofit/>
          </a:bodyPr>
          <a:lstStyle/>
          <a:p>
            <a:pPr marL="288925" indent="0" algn="just" eaLnBrk="1" hangingPunct="1">
              <a:buFont typeface="Wingdings" pitchFamily="2" charset="2"/>
              <a:buChar char="v"/>
            </a:pPr>
            <a:r>
              <a:rPr lang="tr-TR" dirty="0" smtClean="0">
                <a:latin typeface="Comic Sans MS" pitchFamily="66" charset="0"/>
                <a:cs typeface="Times New Roman" pitchFamily="18" charset="0"/>
              </a:rPr>
              <a:t> </a:t>
            </a:r>
            <a:r>
              <a:rPr lang="tr-TR" dirty="0" smtClean="0">
                <a:latin typeface="Comic Sans MS" pitchFamily="66" charset="0"/>
                <a:cs typeface="Arial" pitchFamily="34" charset="0"/>
              </a:rPr>
              <a:t>Belin burkulması;</a:t>
            </a:r>
            <a:endParaRPr lang="tr-TR" dirty="0" smtClean="0">
              <a:latin typeface="Comic Sans MS" pitchFamily="66" charset="0"/>
              <a:cs typeface="Times New Roman" pitchFamily="18" charset="0"/>
            </a:endParaRPr>
          </a:p>
          <a:p>
            <a:pPr marL="288925" indent="0" algn="just" eaLnBrk="1" hangingPunct="1">
              <a:buFont typeface="Wingdings" pitchFamily="2" charset="2"/>
              <a:buChar char="v"/>
            </a:pPr>
            <a:r>
              <a:rPr lang="tr-TR" dirty="0" smtClean="0">
                <a:latin typeface="Comic Sans MS" pitchFamily="66" charset="0"/>
                <a:cs typeface="Arial" pitchFamily="34" charset="0"/>
              </a:rPr>
              <a:t> Malzemeyi kaldırmak veya ona uzanmak;</a:t>
            </a:r>
            <a:endParaRPr lang="tr-TR" dirty="0" smtClean="0">
              <a:latin typeface="Comic Sans MS" pitchFamily="66" charset="0"/>
              <a:cs typeface="Times New Roman" pitchFamily="18" charset="0"/>
            </a:endParaRPr>
          </a:p>
          <a:p>
            <a:pPr marL="288925" indent="0" algn="just" eaLnBrk="1" hangingPunct="1">
              <a:buFont typeface="Wingdings" pitchFamily="2" charset="2"/>
              <a:buChar char="v"/>
            </a:pPr>
            <a:r>
              <a:rPr lang="tr-TR" dirty="0" smtClean="0">
                <a:latin typeface="Comic Sans MS" pitchFamily="66" charset="0"/>
                <a:cs typeface="Arial" pitchFamily="34" charset="0"/>
              </a:rPr>
              <a:t> Biçimsiz veya garip şekillerdeki malzemenin       taşınması ve kaldırılması;</a:t>
            </a:r>
            <a:endParaRPr lang="tr-TR" dirty="0" smtClean="0">
              <a:latin typeface="Comic Sans MS" pitchFamily="66" charset="0"/>
              <a:cs typeface="Times New Roman" pitchFamily="18" charset="0"/>
            </a:endParaRPr>
          </a:p>
          <a:p>
            <a:pPr marL="288925" indent="0" algn="just" eaLnBrk="1" hangingPunct="1">
              <a:buFont typeface="Wingdings" pitchFamily="2" charset="2"/>
              <a:buChar char="v"/>
            </a:pPr>
            <a:r>
              <a:rPr lang="tr-TR" dirty="0" smtClean="0">
                <a:latin typeface="Comic Sans MS" pitchFamily="66" charset="0"/>
                <a:cs typeface="Arial" pitchFamily="34" charset="0"/>
              </a:rPr>
              <a:t> Biçimsiz ve rahatsız pozisyonda çalışmak</a:t>
            </a:r>
          </a:p>
          <a:p>
            <a:pPr marL="288925" indent="0" algn="just">
              <a:buFont typeface="Wingdings" pitchFamily="2" charset="2"/>
              <a:buChar char="v"/>
            </a:pPr>
            <a:r>
              <a:rPr lang="tr-TR" dirty="0" smtClean="0">
                <a:latin typeface="Comic Sans MS" pitchFamily="66" charset="0"/>
              </a:rPr>
              <a:t>T</a:t>
            </a:r>
            <a:r>
              <a:rPr lang="tr-TR" dirty="0" smtClean="0">
                <a:latin typeface="Comic Sans MS" pitchFamily="66" charset="0"/>
                <a:cs typeface="Arial" pitchFamily="34" charset="0"/>
              </a:rPr>
              <a:t>ek bir pozisyonda uzun süre oturmak veya dikilmek</a:t>
            </a:r>
          </a:p>
          <a:p>
            <a:pPr marL="288925" indent="0" algn="just">
              <a:buFont typeface="Wingdings" pitchFamily="2" charset="2"/>
              <a:buChar char="v"/>
            </a:pPr>
            <a:r>
              <a:rPr lang="en-US" dirty="0" smtClean="0">
                <a:solidFill>
                  <a:srgbClr val="FF0000"/>
                </a:solidFill>
                <a:latin typeface="Comic Sans MS" pitchFamily="66" charset="0"/>
              </a:rPr>
              <a:t>“</a:t>
            </a:r>
            <a:r>
              <a:rPr lang="tr-TR" dirty="0" smtClean="0">
                <a:solidFill>
                  <a:srgbClr val="FF0000"/>
                </a:solidFill>
                <a:latin typeface="Comic Sans MS" pitchFamily="66" charset="0"/>
              </a:rPr>
              <a:t>Fazlasını yapmak</a:t>
            </a:r>
            <a:r>
              <a:rPr lang="en-US" dirty="0" smtClean="0">
                <a:solidFill>
                  <a:srgbClr val="FF0000"/>
                </a:solidFill>
                <a:latin typeface="Comic Sans MS" pitchFamily="66" charset="0"/>
              </a:rPr>
              <a:t>”</a:t>
            </a:r>
            <a:r>
              <a:rPr lang="tr-TR" dirty="0" smtClean="0">
                <a:solidFill>
                  <a:srgbClr val="FF0000"/>
                </a:solidFill>
                <a:latin typeface="Comic Sans MS" pitchFamily="66" charset="0"/>
              </a:rPr>
              <a:t> </a:t>
            </a:r>
            <a:r>
              <a:rPr lang="tr-TR" dirty="0" smtClean="0">
                <a:latin typeface="Comic Sans MS" pitchFamily="66" charset="0"/>
              </a:rPr>
              <a:t>yerine</a:t>
            </a:r>
            <a:r>
              <a:rPr lang="tr-TR" dirty="0" smtClean="0">
                <a:solidFill>
                  <a:srgbClr val="FF0000"/>
                </a:solidFill>
                <a:latin typeface="Comic Sans MS" pitchFamily="66" charset="0"/>
              </a:rPr>
              <a:t> </a:t>
            </a:r>
            <a:r>
              <a:rPr lang="tr-TR" dirty="0" smtClean="0">
                <a:latin typeface="Comic Sans MS" pitchFamily="66" charset="0"/>
              </a:rPr>
              <a:t>L</a:t>
            </a:r>
            <a:r>
              <a:rPr lang="tr-TR" dirty="0" smtClean="0">
                <a:latin typeface="Comic Sans MS" pitchFamily="66" charset="0"/>
                <a:cs typeface="Arial" pitchFamily="34" charset="0"/>
              </a:rPr>
              <a:t>ütfen  </a:t>
            </a:r>
            <a:r>
              <a:rPr lang="tr-TR" dirty="0" smtClean="0">
                <a:solidFill>
                  <a:srgbClr val="FF0000"/>
                </a:solidFill>
                <a:latin typeface="Comic Sans MS" pitchFamily="66" charset="0"/>
                <a:cs typeface="Arial" pitchFamily="34" charset="0"/>
              </a:rPr>
              <a:t>"Bu tek başına kaldırabileceğimden fazla" </a:t>
            </a:r>
            <a:r>
              <a:rPr lang="tr-TR" dirty="0" smtClean="0">
                <a:latin typeface="Comic Sans MS" pitchFamily="66" charset="0"/>
                <a:cs typeface="Arial" pitchFamily="34" charset="0"/>
              </a:rPr>
              <a:t>demekten çekinmeyin.  Kendi fiziksel kapasitenizi ve yapabileceğinizi bilmek oldukça önemlidir</a:t>
            </a:r>
            <a:r>
              <a:rPr lang="tr-TR" dirty="0" smtClean="0">
                <a:latin typeface="Comic Sans MS" pitchFamily="66" charset="0"/>
              </a:rPr>
              <a:t>.</a:t>
            </a:r>
          </a:p>
          <a:p>
            <a:pPr marL="288925" indent="0" algn="just">
              <a:buFont typeface="Wingdings" pitchFamily="2" charset="2"/>
              <a:buChar char="v"/>
            </a:pPr>
            <a:endParaRPr lang="en-US" dirty="0" smtClean="0">
              <a:latin typeface="Comic Sans MS" pitchFamily="66" charset="0"/>
              <a:cs typeface="Arial" pitchFamily="34" charset="0"/>
            </a:endParaRPr>
          </a:p>
          <a:p>
            <a:pPr marL="288925" indent="0" algn="just" eaLnBrk="1" hangingPunct="1">
              <a:buFont typeface="Wingdings" pitchFamily="2" charset="2"/>
              <a:buChar char="v"/>
            </a:pPr>
            <a:endParaRPr lang="tr-TR" dirty="0" smtClean="0">
              <a:latin typeface="Comic Sans MS" pitchFamily="66" charset="0"/>
              <a:cs typeface="Times New Roman" pitchFamily="18" charset="0"/>
            </a:endParaRPr>
          </a:p>
          <a:p>
            <a:pPr marL="288925" indent="0" algn="just" eaLnBrk="1" hangingPunct="1">
              <a:buFont typeface="Wingdings" pitchFamily="2" charset="2"/>
              <a:buNone/>
            </a:pPr>
            <a:endParaRPr lang="tr-TR" dirty="0" smtClean="0">
              <a:latin typeface="Comic Sans MS" pitchFamily="66" charset="0"/>
            </a:endParaRPr>
          </a:p>
        </p:txBody>
      </p:sp>
    </p:spTree>
  </p:cSld>
  <p:clrMapOvr>
    <a:masterClrMapping/>
  </p:clrMapOvr>
  <p:transition spd="med">
    <p:wipe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idx="4294967295"/>
          </p:nvPr>
        </p:nvSpPr>
        <p:spPr/>
        <p:txBody>
          <a:bodyPr lIns="91428" tIns="45714" rIns="91428" bIns="45714">
            <a:normAutofit/>
          </a:bodyPr>
          <a:lstStyle/>
          <a:p>
            <a:pPr eaLnBrk="1" hangingPunct="1"/>
            <a:r>
              <a:rPr lang="tr-TR" sz="3200" dirty="0" smtClean="0">
                <a:solidFill>
                  <a:schemeClr val="accent2"/>
                </a:solidFill>
                <a:latin typeface="Comic Sans MS" pitchFamily="66" charset="0"/>
              </a:rPr>
              <a:t>Güvenli Kaldırma</a:t>
            </a:r>
            <a:endParaRPr lang="en-US" sz="3200" dirty="0" smtClean="0">
              <a:solidFill>
                <a:schemeClr val="accent2"/>
              </a:solidFill>
              <a:latin typeface="Comic Sans MS" pitchFamily="66" charset="0"/>
            </a:endParaRPr>
          </a:p>
        </p:txBody>
      </p:sp>
      <p:sp>
        <p:nvSpPr>
          <p:cNvPr id="389123" name="Rectangle 3"/>
          <p:cNvSpPr>
            <a:spLocks noGrp="1" noChangeArrowheads="1"/>
          </p:cNvSpPr>
          <p:nvPr>
            <p:ph type="body" sz="half" idx="4294967295"/>
          </p:nvPr>
        </p:nvSpPr>
        <p:spPr>
          <a:xfrm>
            <a:off x="467544" y="1628800"/>
            <a:ext cx="4896544" cy="4419600"/>
          </a:xfrm>
        </p:spPr>
        <p:txBody>
          <a:bodyPr lIns="91428" tIns="45714" rIns="91428" bIns="45714">
            <a:normAutofit fontScale="92500" lnSpcReduction="20000"/>
          </a:bodyPr>
          <a:lstStyle/>
          <a:p>
            <a:pPr marL="0" indent="0" eaLnBrk="1" hangingPunct="1">
              <a:lnSpc>
                <a:spcPct val="150000"/>
              </a:lnSpc>
              <a:buFont typeface="Wingdings" pitchFamily="2" charset="2"/>
              <a:buChar char="v"/>
            </a:pPr>
            <a:r>
              <a:rPr lang="tr-TR" sz="2400" dirty="0" smtClean="0">
                <a:latin typeface="Comic Sans MS" pitchFamily="66" charset="0"/>
                <a:cs typeface="Arial" pitchFamily="34" charset="0"/>
              </a:rPr>
              <a:t>Yükün ağırlığını test </a:t>
            </a:r>
            <a:r>
              <a:rPr lang="tr-TR" sz="2400" dirty="0" smtClean="0">
                <a:latin typeface="Comic Sans MS" pitchFamily="66" charset="0"/>
              </a:rPr>
              <a:t>et</a:t>
            </a:r>
          </a:p>
          <a:p>
            <a:pPr marL="0" indent="0" eaLnBrk="1" hangingPunct="1">
              <a:lnSpc>
                <a:spcPct val="150000"/>
              </a:lnSpc>
              <a:buFont typeface="Wingdings" pitchFamily="2" charset="2"/>
              <a:buChar char="v"/>
            </a:pPr>
            <a:r>
              <a:rPr lang="tr-TR" sz="2400" dirty="0" smtClean="0">
                <a:latin typeface="Comic Sans MS" pitchFamily="66" charset="0"/>
                <a:cs typeface="Arial" pitchFamily="34" charset="0"/>
              </a:rPr>
              <a:t>Kaldırarak değil, sürükleyerek taşı</a:t>
            </a:r>
          </a:p>
          <a:p>
            <a:pPr marL="0" indent="0" eaLnBrk="1" hangingPunct="1">
              <a:lnSpc>
                <a:spcPct val="150000"/>
              </a:lnSpc>
              <a:buFont typeface="Wingdings" pitchFamily="2" charset="2"/>
              <a:buChar char="v"/>
            </a:pPr>
            <a:r>
              <a:rPr lang="tr-TR" sz="2400" dirty="0" smtClean="0">
                <a:latin typeface="Comic Sans MS" pitchFamily="66" charset="0"/>
                <a:cs typeface="Arial" pitchFamily="34" charset="0"/>
              </a:rPr>
              <a:t>El arabası gibi mekanik ekipman kullan </a:t>
            </a:r>
            <a:r>
              <a:rPr lang="tr-TR" sz="2400" dirty="0" smtClean="0">
                <a:solidFill>
                  <a:srgbClr val="FF0000"/>
                </a:solidFill>
                <a:latin typeface="Comic Sans MS" pitchFamily="66" charset="0"/>
                <a:cs typeface="Arial" pitchFamily="34" charset="0"/>
              </a:rPr>
              <a:t>(25 kg olan yüklerde mutlaka kullanılacak)</a:t>
            </a:r>
            <a:endParaRPr lang="tr-TR" sz="2400" dirty="0" smtClean="0">
              <a:solidFill>
                <a:srgbClr val="FF0000"/>
              </a:solidFill>
              <a:latin typeface="Comic Sans MS" pitchFamily="66" charset="0"/>
              <a:cs typeface="Times New Roman" pitchFamily="18" charset="0"/>
            </a:endParaRPr>
          </a:p>
          <a:p>
            <a:pPr marL="0" indent="0" eaLnBrk="1" hangingPunct="1">
              <a:lnSpc>
                <a:spcPct val="150000"/>
              </a:lnSpc>
              <a:buFont typeface="Wingdings" pitchFamily="2" charset="2"/>
              <a:buChar char="v"/>
            </a:pPr>
            <a:r>
              <a:rPr lang="tr-TR" dirty="0" smtClean="0">
                <a:latin typeface="Comic Sans MS" pitchFamily="66" charset="0"/>
                <a:cs typeface="Arial" pitchFamily="34" charset="0"/>
              </a:rPr>
              <a:t>E</a:t>
            </a:r>
            <a:r>
              <a:rPr lang="tr-TR" sz="2400" dirty="0" smtClean="0">
                <a:latin typeface="Comic Sans MS" pitchFamily="66" charset="0"/>
                <a:cs typeface="Arial" pitchFamily="34" charset="0"/>
              </a:rPr>
              <a:t>ldiven kullan</a:t>
            </a:r>
            <a:endParaRPr lang="tr-TR" sz="2400" dirty="0" smtClean="0">
              <a:latin typeface="Comic Sans MS" pitchFamily="66" charset="0"/>
              <a:cs typeface="Times New Roman" pitchFamily="18" charset="0"/>
            </a:endParaRPr>
          </a:p>
          <a:p>
            <a:pPr marL="0" indent="0" eaLnBrk="1" hangingPunct="1">
              <a:lnSpc>
                <a:spcPct val="150000"/>
              </a:lnSpc>
              <a:buFont typeface="Wingdings" pitchFamily="2" charset="2"/>
              <a:buChar char="v"/>
            </a:pPr>
            <a:r>
              <a:rPr lang="tr-TR" sz="2400" dirty="0" smtClean="0">
                <a:latin typeface="Comic Sans MS" pitchFamily="66" charset="0"/>
                <a:cs typeface="Arial" pitchFamily="34" charset="0"/>
              </a:rPr>
              <a:t>Güvenilir bir şekilde kaldıracağınızdan emin olmadığınız hiçbir malzemeyi kaldırma </a:t>
            </a:r>
            <a:endParaRPr lang="en-US" sz="2400" dirty="0" smtClean="0">
              <a:latin typeface="Comic Sans MS" pitchFamily="66" charset="0"/>
            </a:endParaRPr>
          </a:p>
        </p:txBody>
      </p:sp>
      <p:pic>
        <p:nvPicPr>
          <p:cNvPr id="389124" name="Picture 4"/>
          <p:cNvPicPr>
            <a:picLocks noGrp="1" noChangeAspect="1" noChangeArrowheads="1"/>
          </p:cNvPicPr>
          <p:nvPr>
            <p:ph type="clipArt" sz="half" idx="4294967295"/>
          </p:nvPr>
        </p:nvPicPr>
        <p:blipFill>
          <a:blip r:embed="rId3" cstate="print"/>
          <a:srcRect/>
          <a:stretch>
            <a:fillRect/>
          </a:stretch>
        </p:blipFill>
        <p:spPr>
          <a:xfrm>
            <a:off x="5508105" y="1700808"/>
            <a:ext cx="2896822" cy="3960440"/>
          </a:xfrm>
          <a:noFill/>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3" name="Rectangle 3"/>
          <p:cNvSpPr>
            <a:spLocks noChangeArrowheads="1"/>
          </p:cNvSpPr>
          <p:nvPr/>
        </p:nvSpPr>
        <p:spPr bwMode="auto">
          <a:xfrm>
            <a:off x="457200" y="404664"/>
            <a:ext cx="8075240" cy="4624536"/>
          </a:xfrm>
          <a:prstGeom prst="rect">
            <a:avLst/>
          </a:prstGeom>
          <a:solidFill>
            <a:srgbClr val="003C3B"/>
          </a:solidFill>
          <a:ln w="9525">
            <a:noFill/>
            <a:miter lim="800000"/>
            <a:headEnd/>
            <a:tailEnd/>
          </a:ln>
        </p:spPr>
        <p:txBody>
          <a:bodyPr wrap="none" anchor="ctr"/>
          <a:lstStyle/>
          <a:p>
            <a:pPr algn="ctr"/>
            <a:endParaRPr lang="tr-TR" sz="2400">
              <a:solidFill>
                <a:schemeClr val="bg1"/>
              </a:solidFill>
              <a:latin typeface="Times New Roman" pitchFamily="18" charset="0"/>
            </a:endParaRPr>
          </a:p>
        </p:txBody>
      </p:sp>
      <p:sp>
        <p:nvSpPr>
          <p:cNvPr id="378884" name="Freeform 4"/>
          <p:cNvSpPr>
            <a:spLocks/>
          </p:cNvSpPr>
          <p:nvPr/>
        </p:nvSpPr>
        <p:spPr bwMode="auto">
          <a:xfrm>
            <a:off x="830263" y="2281238"/>
            <a:ext cx="603250" cy="679450"/>
          </a:xfrm>
          <a:custGeom>
            <a:avLst/>
            <a:gdLst>
              <a:gd name="T0" fmla="*/ 955140013 w 380"/>
              <a:gd name="T1" fmla="*/ 491431263 h 428"/>
              <a:gd name="T2" fmla="*/ 955140013 w 380"/>
              <a:gd name="T3" fmla="*/ 0 h 428"/>
              <a:gd name="T4" fmla="*/ 0 w 380"/>
              <a:gd name="T5" fmla="*/ 0 h 428"/>
              <a:gd name="T6" fmla="*/ 0 w 380"/>
              <a:gd name="T7" fmla="*/ 1076107513 h 428"/>
              <a:gd name="T8" fmla="*/ 955140013 w 380"/>
              <a:gd name="T9" fmla="*/ 1076107513 h 428"/>
              <a:gd name="T10" fmla="*/ 955140013 w 380"/>
              <a:gd name="T11" fmla="*/ 751006563 h 428"/>
              <a:gd name="T12" fmla="*/ 0 60000 65536"/>
              <a:gd name="T13" fmla="*/ 0 60000 65536"/>
              <a:gd name="T14" fmla="*/ 0 60000 65536"/>
              <a:gd name="T15" fmla="*/ 0 60000 65536"/>
              <a:gd name="T16" fmla="*/ 0 60000 65536"/>
              <a:gd name="T17" fmla="*/ 0 60000 65536"/>
              <a:gd name="T18" fmla="*/ 0 w 380"/>
              <a:gd name="T19" fmla="*/ 0 h 428"/>
              <a:gd name="T20" fmla="*/ 380 w 380"/>
              <a:gd name="T21" fmla="*/ 428 h 428"/>
            </a:gdLst>
            <a:ahLst/>
            <a:cxnLst>
              <a:cxn ang="T12">
                <a:pos x="T0" y="T1"/>
              </a:cxn>
              <a:cxn ang="T13">
                <a:pos x="T2" y="T3"/>
              </a:cxn>
              <a:cxn ang="T14">
                <a:pos x="T4" y="T5"/>
              </a:cxn>
              <a:cxn ang="T15">
                <a:pos x="T6" y="T7"/>
              </a:cxn>
              <a:cxn ang="T16">
                <a:pos x="T8" y="T9"/>
              </a:cxn>
              <a:cxn ang="T17">
                <a:pos x="T10" y="T11"/>
              </a:cxn>
            </a:cxnLst>
            <a:rect l="T18" t="T19" r="T20" b="T21"/>
            <a:pathLst>
              <a:path w="380" h="428">
                <a:moveTo>
                  <a:pt x="379" y="195"/>
                </a:moveTo>
                <a:lnTo>
                  <a:pt x="379" y="0"/>
                </a:lnTo>
                <a:lnTo>
                  <a:pt x="0" y="0"/>
                </a:lnTo>
                <a:lnTo>
                  <a:pt x="0" y="427"/>
                </a:lnTo>
                <a:lnTo>
                  <a:pt x="379" y="427"/>
                </a:lnTo>
                <a:lnTo>
                  <a:pt x="379" y="298"/>
                </a:lnTo>
              </a:path>
            </a:pathLst>
          </a:custGeom>
          <a:noFill/>
          <a:ln w="12700" cap="rnd">
            <a:solidFill>
              <a:schemeClr val="bg1"/>
            </a:solidFill>
            <a:round/>
            <a:headEnd/>
            <a:tailEnd/>
          </a:ln>
        </p:spPr>
        <p:txBody>
          <a:bodyPr/>
          <a:lstStyle/>
          <a:p>
            <a:endParaRPr lang="tr-TR">
              <a:solidFill>
                <a:schemeClr val="bg1"/>
              </a:solidFill>
            </a:endParaRPr>
          </a:p>
        </p:txBody>
      </p:sp>
      <p:sp>
        <p:nvSpPr>
          <p:cNvPr id="378885" name="Freeform 5"/>
          <p:cNvSpPr>
            <a:spLocks/>
          </p:cNvSpPr>
          <p:nvPr/>
        </p:nvSpPr>
        <p:spPr bwMode="auto">
          <a:xfrm>
            <a:off x="1042988" y="2441575"/>
            <a:ext cx="1071562" cy="284163"/>
          </a:xfrm>
          <a:custGeom>
            <a:avLst/>
            <a:gdLst>
              <a:gd name="T0" fmla="*/ 567034098 w 675"/>
              <a:gd name="T1" fmla="*/ 156249962 h 179"/>
              <a:gd name="T2" fmla="*/ 491429446 w 675"/>
              <a:gd name="T3" fmla="*/ 163811238 h 179"/>
              <a:gd name="T4" fmla="*/ 425905414 w 675"/>
              <a:gd name="T5" fmla="*/ 113408025 h 179"/>
              <a:gd name="T6" fmla="*/ 335179831 w 675"/>
              <a:gd name="T7" fmla="*/ 68045132 h 179"/>
              <a:gd name="T8" fmla="*/ 254534869 w 675"/>
              <a:gd name="T9" fmla="*/ 0 h 179"/>
              <a:gd name="T10" fmla="*/ 224293008 w 675"/>
              <a:gd name="T11" fmla="*/ 68045132 h 179"/>
              <a:gd name="T12" fmla="*/ 239413938 w 675"/>
              <a:gd name="T13" fmla="*/ 113408025 h 179"/>
              <a:gd name="T14" fmla="*/ 163809286 w 675"/>
              <a:gd name="T15" fmla="*/ 105846749 h 179"/>
              <a:gd name="T16" fmla="*/ 95765893 w 675"/>
              <a:gd name="T17" fmla="*/ 83166096 h 179"/>
              <a:gd name="T18" fmla="*/ 30241861 w 675"/>
              <a:gd name="T19" fmla="*/ 68045132 h 179"/>
              <a:gd name="T20" fmla="*/ 60483722 w 675"/>
              <a:gd name="T21" fmla="*/ 126008034 h 179"/>
              <a:gd name="T22" fmla="*/ 126007754 w 675"/>
              <a:gd name="T23" fmla="*/ 148690274 h 179"/>
              <a:gd name="T24" fmla="*/ 148688356 w 675"/>
              <a:gd name="T25" fmla="*/ 186491891 h 179"/>
              <a:gd name="T26" fmla="*/ 83164324 w 675"/>
              <a:gd name="T27" fmla="*/ 186491891 h 179"/>
              <a:gd name="T28" fmla="*/ 7559671 w 675"/>
              <a:gd name="T29" fmla="*/ 178932202 h 179"/>
              <a:gd name="T30" fmla="*/ 22680602 w 675"/>
              <a:gd name="T31" fmla="*/ 239416059 h 179"/>
              <a:gd name="T32" fmla="*/ 95765893 w 675"/>
              <a:gd name="T33" fmla="*/ 254537023 h 179"/>
              <a:gd name="T34" fmla="*/ 133567425 w 675"/>
              <a:gd name="T35" fmla="*/ 262096711 h 179"/>
              <a:gd name="T36" fmla="*/ 68043393 w 675"/>
              <a:gd name="T37" fmla="*/ 284778951 h 179"/>
              <a:gd name="T38" fmla="*/ 52922463 w 675"/>
              <a:gd name="T39" fmla="*/ 337701532 h 179"/>
              <a:gd name="T40" fmla="*/ 126007754 w 675"/>
              <a:gd name="T41" fmla="*/ 342741853 h 179"/>
              <a:gd name="T42" fmla="*/ 171370545 w 675"/>
              <a:gd name="T43" fmla="*/ 365424093 h 179"/>
              <a:gd name="T44" fmla="*/ 110886823 w 675"/>
              <a:gd name="T45" fmla="*/ 433467638 h 179"/>
              <a:gd name="T46" fmla="*/ 178930217 w 675"/>
              <a:gd name="T47" fmla="*/ 418346674 h 179"/>
              <a:gd name="T48" fmla="*/ 254534869 w 675"/>
              <a:gd name="T49" fmla="*/ 395666021 h 179"/>
              <a:gd name="T50" fmla="*/ 327620160 w 675"/>
              <a:gd name="T51" fmla="*/ 388104745 h 179"/>
              <a:gd name="T52" fmla="*/ 403224812 w 675"/>
              <a:gd name="T53" fmla="*/ 372983781 h 179"/>
              <a:gd name="T54" fmla="*/ 461187585 w 675"/>
              <a:gd name="T55" fmla="*/ 337701532 h 179"/>
              <a:gd name="T56" fmla="*/ 574595357 w 675"/>
              <a:gd name="T57" fmla="*/ 330141843 h 179"/>
              <a:gd name="T58" fmla="*/ 640119389 w 675"/>
              <a:gd name="T59" fmla="*/ 350303129 h 179"/>
              <a:gd name="T60" fmla="*/ 723283713 w 675"/>
              <a:gd name="T61" fmla="*/ 357862817 h 179"/>
              <a:gd name="T62" fmla="*/ 796369003 w 675"/>
              <a:gd name="T63" fmla="*/ 365424093 h 179"/>
              <a:gd name="T64" fmla="*/ 924896118 w 675"/>
              <a:gd name="T65" fmla="*/ 380545057 h 179"/>
              <a:gd name="T66" fmla="*/ 1050903872 w 675"/>
              <a:gd name="T67" fmla="*/ 388104745 h 179"/>
              <a:gd name="T68" fmla="*/ 1154231024 w 675"/>
              <a:gd name="T69" fmla="*/ 395666021 h 179"/>
              <a:gd name="T70" fmla="*/ 1229835676 w 675"/>
              <a:gd name="T71" fmla="*/ 357862817 h 179"/>
              <a:gd name="T72" fmla="*/ 1295359708 w 675"/>
              <a:gd name="T73" fmla="*/ 337701532 h 179"/>
              <a:gd name="T74" fmla="*/ 1363403101 w 675"/>
              <a:gd name="T75" fmla="*/ 315020879 h 179"/>
              <a:gd name="T76" fmla="*/ 1439007754 w 675"/>
              <a:gd name="T77" fmla="*/ 292338639 h 179"/>
              <a:gd name="T78" fmla="*/ 1504531785 w 675"/>
              <a:gd name="T79" fmla="*/ 277217675 h 179"/>
              <a:gd name="T80" fmla="*/ 1572576766 w 675"/>
              <a:gd name="T81" fmla="*/ 262096711 h 179"/>
              <a:gd name="T82" fmla="*/ 1653221729 w 675"/>
              <a:gd name="T83" fmla="*/ 246975747 h 1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5"/>
              <a:gd name="T127" fmla="*/ 0 h 179"/>
              <a:gd name="T128" fmla="*/ 675 w 675"/>
              <a:gd name="T129" fmla="*/ 179 h 1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5" h="179">
                <a:moveTo>
                  <a:pt x="242" y="62"/>
                </a:moveTo>
                <a:lnTo>
                  <a:pt x="234" y="62"/>
                </a:lnTo>
                <a:lnTo>
                  <a:pt x="225" y="62"/>
                </a:lnTo>
                <a:lnTo>
                  <a:pt x="213" y="62"/>
                </a:lnTo>
                <a:lnTo>
                  <a:pt x="204" y="62"/>
                </a:lnTo>
                <a:lnTo>
                  <a:pt x="195" y="65"/>
                </a:lnTo>
                <a:lnTo>
                  <a:pt x="186" y="62"/>
                </a:lnTo>
                <a:lnTo>
                  <a:pt x="177" y="53"/>
                </a:lnTo>
                <a:lnTo>
                  <a:pt x="169" y="45"/>
                </a:lnTo>
                <a:lnTo>
                  <a:pt x="160" y="39"/>
                </a:lnTo>
                <a:lnTo>
                  <a:pt x="142" y="33"/>
                </a:lnTo>
                <a:lnTo>
                  <a:pt x="133" y="27"/>
                </a:lnTo>
                <a:lnTo>
                  <a:pt x="118" y="15"/>
                </a:lnTo>
                <a:lnTo>
                  <a:pt x="109" y="6"/>
                </a:lnTo>
                <a:lnTo>
                  <a:pt x="101" y="0"/>
                </a:lnTo>
                <a:lnTo>
                  <a:pt x="92" y="6"/>
                </a:lnTo>
                <a:lnTo>
                  <a:pt x="89" y="18"/>
                </a:lnTo>
                <a:lnTo>
                  <a:pt x="89" y="27"/>
                </a:lnTo>
                <a:lnTo>
                  <a:pt x="95" y="36"/>
                </a:lnTo>
                <a:lnTo>
                  <a:pt x="103" y="42"/>
                </a:lnTo>
                <a:lnTo>
                  <a:pt x="95" y="45"/>
                </a:lnTo>
                <a:lnTo>
                  <a:pt x="86" y="45"/>
                </a:lnTo>
                <a:lnTo>
                  <a:pt x="74" y="45"/>
                </a:lnTo>
                <a:lnTo>
                  <a:pt x="65" y="42"/>
                </a:lnTo>
                <a:lnTo>
                  <a:pt x="56" y="39"/>
                </a:lnTo>
                <a:lnTo>
                  <a:pt x="47" y="36"/>
                </a:lnTo>
                <a:lnTo>
                  <a:pt x="38" y="33"/>
                </a:lnTo>
                <a:lnTo>
                  <a:pt x="30" y="33"/>
                </a:lnTo>
                <a:lnTo>
                  <a:pt x="21" y="27"/>
                </a:lnTo>
                <a:lnTo>
                  <a:pt x="12" y="27"/>
                </a:lnTo>
                <a:lnTo>
                  <a:pt x="9" y="36"/>
                </a:lnTo>
                <a:lnTo>
                  <a:pt x="15" y="45"/>
                </a:lnTo>
                <a:lnTo>
                  <a:pt x="24" y="50"/>
                </a:lnTo>
                <a:lnTo>
                  <a:pt x="33" y="56"/>
                </a:lnTo>
                <a:lnTo>
                  <a:pt x="41" y="56"/>
                </a:lnTo>
                <a:lnTo>
                  <a:pt x="50" y="59"/>
                </a:lnTo>
                <a:lnTo>
                  <a:pt x="59" y="62"/>
                </a:lnTo>
                <a:lnTo>
                  <a:pt x="68" y="68"/>
                </a:lnTo>
                <a:lnTo>
                  <a:pt x="59" y="74"/>
                </a:lnTo>
                <a:lnTo>
                  <a:pt x="50" y="74"/>
                </a:lnTo>
                <a:lnTo>
                  <a:pt x="41" y="74"/>
                </a:lnTo>
                <a:lnTo>
                  <a:pt x="33" y="74"/>
                </a:lnTo>
                <a:lnTo>
                  <a:pt x="24" y="74"/>
                </a:lnTo>
                <a:lnTo>
                  <a:pt x="15" y="71"/>
                </a:lnTo>
                <a:lnTo>
                  <a:pt x="3" y="71"/>
                </a:lnTo>
                <a:lnTo>
                  <a:pt x="0" y="80"/>
                </a:lnTo>
                <a:lnTo>
                  <a:pt x="0" y="89"/>
                </a:lnTo>
                <a:lnTo>
                  <a:pt x="9" y="95"/>
                </a:lnTo>
                <a:lnTo>
                  <a:pt x="21" y="98"/>
                </a:lnTo>
                <a:lnTo>
                  <a:pt x="30" y="101"/>
                </a:lnTo>
                <a:lnTo>
                  <a:pt x="38" y="101"/>
                </a:lnTo>
                <a:lnTo>
                  <a:pt x="50" y="101"/>
                </a:lnTo>
                <a:lnTo>
                  <a:pt x="62" y="101"/>
                </a:lnTo>
                <a:lnTo>
                  <a:pt x="53" y="104"/>
                </a:lnTo>
                <a:lnTo>
                  <a:pt x="44" y="107"/>
                </a:lnTo>
                <a:lnTo>
                  <a:pt x="35" y="110"/>
                </a:lnTo>
                <a:lnTo>
                  <a:pt x="27" y="113"/>
                </a:lnTo>
                <a:lnTo>
                  <a:pt x="18" y="119"/>
                </a:lnTo>
                <a:lnTo>
                  <a:pt x="12" y="128"/>
                </a:lnTo>
                <a:lnTo>
                  <a:pt x="21" y="134"/>
                </a:lnTo>
                <a:lnTo>
                  <a:pt x="30" y="134"/>
                </a:lnTo>
                <a:lnTo>
                  <a:pt x="38" y="134"/>
                </a:lnTo>
                <a:lnTo>
                  <a:pt x="50" y="136"/>
                </a:lnTo>
                <a:lnTo>
                  <a:pt x="59" y="136"/>
                </a:lnTo>
                <a:lnTo>
                  <a:pt x="71" y="136"/>
                </a:lnTo>
                <a:lnTo>
                  <a:pt x="68" y="145"/>
                </a:lnTo>
                <a:lnTo>
                  <a:pt x="59" y="151"/>
                </a:lnTo>
                <a:lnTo>
                  <a:pt x="53" y="160"/>
                </a:lnTo>
                <a:lnTo>
                  <a:pt x="44" y="172"/>
                </a:lnTo>
                <a:lnTo>
                  <a:pt x="53" y="178"/>
                </a:lnTo>
                <a:lnTo>
                  <a:pt x="62" y="172"/>
                </a:lnTo>
                <a:lnTo>
                  <a:pt x="71" y="166"/>
                </a:lnTo>
                <a:lnTo>
                  <a:pt x="83" y="163"/>
                </a:lnTo>
                <a:lnTo>
                  <a:pt x="92" y="160"/>
                </a:lnTo>
                <a:lnTo>
                  <a:pt x="101" y="157"/>
                </a:lnTo>
                <a:lnTo>
                  <a:pt x="112" y="154"/>
                </a:lnTo>
                <a:lnTo>
                  <a:pt x="121" y="154"/>
                </a:lnTo>
                <a:lnTo>
                  <a:pt x="130" y="154"/>
                </a:lnTo>
                <a:lnTo>
                  <a:pt x="139" y="154"/>
                </a:lnTo>
                <a:lnTo>
                  <a:pt x="151" y="151"/>
                </a:lnTo>
                <a:lnTo>
                  <a:pt x="160" y="148"/>
                </a:lnTo>
                <a:lnTo>
                  <a:pt x="166" y="139"/>
                </a:lnTo>
                <a:lnTo>
                  <a:pt x="174" y="136"/>
                </a:lnTo>
                <a:lnTo>
                  <a:pt x="183" y="134"/>
                </a:lnTo>
                <a:lnTo>
                  <a:pt x="195" y="131"/>
                </a:lnTo>
                <a:lnTo>
                  <a:pt x="207" y="131"/>
                </a:lnTo>
                <a:lnTo>
                  <a:pt x="228" y="131"/>
                </a:lnTo>
                <a:lnTo>
                  <a:pt x="236" y="131"/>
                </a:lnTo>
                <a:lnTo>
                  <a:pt x="245" y="136"/>
                </a:lnTo>
                <a:lnTo>
                  <a:pt x="254" y="139"/>
                </a:lnTo>
                <a:lnTo>
                  <a:pt x="263" y="139"/>
                </a:lnTo>
                <a:lnTo>
                  <a:pt x="275" y="139"/>
                </a:lnTo>
                <a:lnTo>
                  <a:pt x="287" y="142"/>
                </a:lnTo>
                <a:lnTo>
                  <a:pt x="296" y="142"/>
                </a:lnTo>
                <a:lnTo>
                  <a:pt x="304" y="145"/>
                </a:lnTo>
                <a:lnTo>
                  <a:pt x="316" y="145"/>
                </a:lnTo>
                <a:lnTo>
                  <a:pt x="328" y="148"/>
                </a:lnTo>
                <a:lnTo>
                  <a:pt x="349" y="148"/>
                </a:lnTo>
                <a:lnTo>
                  <a:pt x="367" y="151"/>
                </a:lnTo>
                <a:lnTo>
                  <a:pt x="378" y="154"/>
                </a:lnTo>
                <a:lnTo>
                  <a:pt x="399" y="154"/>
                </a:lnTo>
                <a:lnTo>
                  <a:pt x="417" y="154"/>
                </a:lnTo>
                <a:lnTo>
                  <a:pt x="426" y="157"/>
                </a:lnTo>
                <a:lnTo>
                  <a:pt x="449" y="157"/>
                </a:lnTo>
                <a:lnTo>
                  <a:pt x="458" y="157"/>
                </a:lnTo>
                <a:lnTo>
                  <a:pt x="467" y="154"/>
                </a:lnTo>
                <a:lnTo>
                  <a:pt x="479" y="151"/>
                </a:lnTo>
                <a:lnTo>
                  <a:pt x="488" y="142"/>
                </a:lnTo>
                <a:lnTo>
                  <a:pt x="497" y="139"/>
                </a:lnTo>
                <a:lnTo>
                  <a:pt x="506" y="139"/>
                </a:lnTo>
                <a:lnTo>
                  <a:pt x="514" y="134"/>
                </a:lnTo>
                <a:lnTo>
                  <a:pt x="523" y="131"/>
                </a:lnTo>
                <a:lnTo>
                  <a:pt x="532" y="128"/>
                </a:lnTo>
                <a:lnTo>
                  <a:pt x="541" y="125"/>
                </a:lnTo>
                <a:lnTo>
                  <a:pt x="550" y="122"/>
                </a:lnTo>
                <a:lnTo>
                  <a:pt x="562" y="119"/>
                </a:lnTo>
                <a:lnTo>
                  <a:pt x="571" y="116"/>
                </a:lnTo>
                <a:lnTo>
                  <a:pt x="579" y="116"/>
                </a:lnTo>
                <a:lnTo>
                  <a:pt x="588" y="113"/>
                </a:lnTo>
                <a:lnTo>
                  <a:pt x="597" y="110"/>
                </a:lnTo>
                <a:lnTo>
                  <a:pt x="606" y="107"/>
                </a:lnTo>
                <a:lnTo>
                  <a:pt x="615" y="104"/>
                </a:lnTo>
                <a:lnTo>
                  <a:pt x="624" y="104"/>
                </a:lnTo>
                <a:lnTo>
                  <a:pt x="636" y="98"/>
                </a:lnTo>
                <a:lnTo>
                  <a:pt x="647" y="98"/>
                </a:lnTo>
                <a:lnTo>
                  <a:pt x="656" y="98"/>
                </a:lnTo>
                <a:lnTo>
                  <a:pt x="665" y="98"/>
                </a:lnTo>
                <a:lnTo>
                  <a:pt x="674" y="98"/>
                </a:lnTo>
              </a:path>
            </a:pathLst>
          </a:custGeom>
          <a:noFill/>
          <a:ln w="12700" cap="rnd">
            <a:noFill/>
            <a:round/>
            <a:headEnd/>
            <a:tailEnd/>
          </a:ln>
        </p:spPr>
        <p:txBody>
          <a:bodyPr/>
          <a:lstStyle/>
          <a:p>
            <a:endParaRPr lang="tr-TR">
              <a:solidFill>
                <a:schemeClr val="bg1"/>
              </a:solidFill>
            </a:endParaRPr>
          </a:p>
        </p:txBody>
      </p:sp>
      <p:sp>
        <p:nvSpPr>
          <p:cNvPr id="378886" name="Freeform 6"/>
          <p:cNvSpPr>
            <a:spLocks/>
          </p:cNvSpPr>
          <p:nvPr/>
        </p:nvSpPr>
        <p:spPr bwMode="auto">
          <a:xfrm>
            <a:off x="1333500" y="2187575"/>
            <a:ext cx="984250" cy="481013"/>
          </a:xfrm>
          <a:custGeom>
            <a:avLst/>
            <a:gdLst>
              <a:gd name="T0" fmla="*/ 22682200 w 620"/>
              <a:gd name="T1" fmla="*/ 635080035 h 303"/>
              <a:gd name="T2" fmla="*/ 126007813 w 620"/>
              <a:gd name="T3" fmla="*/ 642641306 h 303"/>
              <a:gd name="T4" fmla="*/ 171370625 w 620"/>
              <a:gd name="T5" fmla="*/ 642641306 h 303"/>
              <a:gd name="T6" fmla="*/ 239414050 w 620"/>
              <a:gd name="T7" fmla="*/ 642641306 h 303"/>
              <a:gd name="T8" fmla="*/ 292338125 w 620"/>
              <a:gd name="T9" fmla="*/ 642641306 h 303"/>
              <a:gd name="T10" fmla="*/ 388104063 w 620"/>
              <a:gd name="T11" fmla="*/ 642641306 h 303"/>
              <a:gd name="T12" fmla="*/ 486389363 w 620"/>
              <a:gd name="T13" fmla="*/ 657762259 h 303"/>
              <a:gd name="T14" fmla="*/ 544353750 w 620"/>
              <a:gd name="T15" fmla="*/ 665321942 h 303"/>
              <a:gd name="T16" fmla="*/ 589716563 w 620"/>
              <a:gd name="T17" fmla="*/ 665321942 h 303"/>
              <a:gd name="T18" fmla="*/ 635079375 w 620"/>
              <a:gd name="T19" fmla="*/ 665321942 h 303"/>
              <a:gd name="T20" fmla="*/ 680442188 w 620"/>
              <a:gd name="T21" fmla="*/ 650200988 h 303"/>
              <a:gd name="T22" fmla="*/ 723285638 w 620"/>
              <a:gd name="T23" fmla="*/ 635080035 h 303"/>
              <a:gd name="T24" fmla="*/ 776208125 w 620"/>
              <a:gd name="T25" fmla="*/ 619959082 h 303"/>
              <a:gd name="T26" fmla="*/ 836691875 w 620"/>
              <a:gd name="T27" fmla="*/ 604838129 h 303"/>
              <a:gd name="T28" fmla="*/ 894654675 w 620"/>
              <a:gd name="T29" fmla="*/ 589717175 h 303"/>
              <a:gd name="T30" fmla="*/ 947578750 w 620"/>
              <a:gd name="T31" fmla="*/ 574596222 h 303"/>
              <a:gd name="T32" fmla="*/ 1000501238 w 620"/>
              <a:gd name="T33" fmla="*/ 551915586 h 303"/>
              <a:gd name="T34" fmla="*/ 1053425313 w 620"/>
              <a:gd name="T35" fmla="*/ 536794633 h 303"/>
              <a:gd name="T36" fmla="*/ 1096267175 w 620"/>
              <a:gd name="T37" fmla="*/ 529233363 h 303"/>
              <a:gd name="T38" fmla="*/ 1149191250 w 620"/>
              <a:gd name="T39" fmla="*/ 514112409 h 303"/>
              <a:gd name="T40" fmla="*/ 1202113738 w 620"/>
              <a:gd name="T41" fmla="*/ 498991456 h 303"/>
              <a:gd name="T42" fmla="*/ 1262597488 w 620"/>
              <a:gd name="T43" fmla="*/ 476310820 h 303"/>
              <a:gd name="T44" fmla="*/ 1305440938 w 620"/>
              <a:gd name="T45" fmla="*/ 456149549 h 303"/>
              <a:gd name="T46" fmla="*/ 1358365013 w 620"/>
              <a:gd name="T47" fmla="*/ 441028596 h 303"/>
              <a:gd name="T48" fmla="*/ 1411287500 w 620"/>
              <a:gd name="T49" fmla="*/ 425907643 h 303"/>
              <a:gd name="T50" fmla="*/ 1461690625 w 620"/>
              <a:gd name="T51" fmla="*/ 410786690 h 303"/>
              <a:gd name="T52" fmla="*/ 1507053438 w 620"/>
              <a:gd name="T53" fmla="*/ 395665736 h 303"/>
              <a:gd name="T54" fmla="*/ 1514614700 w 620"/>
              <a:gd name="T55" fmla="*/ 441028596 h 303"/>
              <a:gd name="T56" fmla="*/ 1522174375 w 620"/>
              <a:gd name="T57" fmla="*/ 483870503 h 303"/>
              <a:gd name="T58" fmla="*/ 1544856575 w 620"/>
              <a:gd name="T59" fmla="*/ 529233363 h 303"/>
              <a:gd name="T60" fmla="*/ 1552416250 w 620"/>
              <a:gd name="T61" fmla="*/ 582157493 h 303"/>
              <a:gd name="T62" fmla="*/ 1559977513 w 620"/>
              <a:gd name="T63" fmla="*/ 627520352 h 303"/>
              <a:gd name="T64" fmla="*/ 1559977513 w 620"/>
              <a:gd name="T65" fmla="*/ 670362259 h 303"/>
              <a:gd name="T66" fmla="*/ 1559977513 w 620"/>
              <a:gd name="T67" fmla="*/ 715725119 h 303"/>
              <a:gd name="T68" fmla="*/ 1559977513 w 620"/>
              <a:gd name="T69" fmla="*/ 761087979 h 303"/>
              <a:gd name="T70" fmla="*/ 1552416250 w 620"/>
              <a:gd name="T71" fmla="*/ 708165436 h 303"/>
              <a:gd name="T72" fmla="*/ 1552416250 w 620"/>
              <a:gd name="T73" fmla="*/ 665321942 h 303"/>
              <a:gd name="T74" fmla="*/ 1552416250 w 620"/>
              <a:gd name="T75" fmla="*/ 619959082 h 303"/>
              <a:gd name="T76" fmla="*/ 1544856575 w 620"/>
              <a:gd name="T77" fmla="*/ 574596222 h 303"/>
              <a:gd name="T78" fmla="*/ 1529735638 w 620"/>
              <a:gd name="T79" fmla="*/ 521673680 h 303"/>
              <a:gd name="T80" fmla="*/ 1514614700 w 620"/>
              <a:gd name="T81" fmla="*/ 471270502 h 303"/>
              <a:gd name="T82" fmla="*/ 1507053438 w 620"/>
              <a:gd name="T83" fmla="*/ 425907643 h 303"/>
              <a:gd name="T84" fmla="*/ 1491932500 w 620"/>
              <a:gd name="T85" fmla="*/ 380544783 h 303"/>
              <a:gd name="T86" fmla="*/ 1484372825 w 620"/>
              <a:gd name="T87" fmla="*/ 335181923 h 303"/>
              <a:gd name="T88" fmla="*/ 1469251888 w 620"/>
              <a:gd name="T89" fmla="*/ 277217476 h 303"/>
              <a:gd name="T90" fmla="*/ 1456650313 w 620"/>
              <a:gd name="T91" fmla="*/ 216733663 h 303"/>
              <a:gd name="T92" fmla="*/ 1441529375 w 620"/>
              <a:gd name="T93" fmla="*/ 171370803 h 303"/>
              <a:gd name="T94" fmla="*/ 1433969700 w 620"/>
              <a:gd name="T95" fmla="*/ 110886990 h 303"/>
              <a:gd name="T96" fmla="*/ 1433969700 w 620"/>
              <a:gd name="T97" fmla="*/ 22682224 h 3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0"/>
              <a:gd name="T148" fmla="*/ 0 h 303"/>
              <a:gd name="T149" fmla="*/ 620 w 620"/>
              <a:gd name="T150" fmla="*/ 303 h 3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0" h="303">
                <a:moveTo>
                  <a:pt x="0" y="252"/>
                </a:moveTo>
                <a:lnTo>
                  <a:pt x="9" y="252"/>
                </a:lnTo>
                <a:lnTo>
                  <a:pt x="33" y="252"/>
                </a:lnTo>
                <a:lnTo>
                  <a:pt x="50" y="255"/>
                </a:lnTo>
                <a:lnTo>
                  <a:pt x="59" y="255"/>
                </a:lnTo>
                <a:lnTo>
                  <a:pt x="68" y="255"/>
                </a:lnTo>
                <a:lnTo>
                  <a:pt x="77" y="255"/>
                </a:lnTo>
                <a:lnTo>
                  <a:pt x="95" y="255"/>
                </a:lnTo>
                <a:lnTo>
                  <a:pt x="107" y="255"/>
                </a:lnTo>
                <a:lnTo>
                  <a:pt x="116" y="255"/>
                </a:lnTo>
                <a:lnTo>
                  <a:pt x="136" y="255"/>
                </a:lnTo>
                <a:lnTo>
                  <a:pt x="154" y="255"/>
                </a:lnTo>
                <a:lnTo>
                  <a:pt x="184" y="258"/>
                </a:lnTo>
                <a:lnTo>
                  <a:pt x="193" y="261"/>
                </a:lnTo>
                <a:lnTo>
                  <a:pt x="204" y="264"/>
                </a:lnTo>
                <a:lnTo>
                  <a:pt x="216" y="264"/>
                </a:lnTo>
                <a:lnTo>
                  <a:pt x="225" y="264"/>
                </a:lnTo>
                <a:lnTo>
                  <a:pt x="234" y="264"/>
                </a:lnTo>
                <a:lnTo>
                  <a:pt x="243" y="264"/>
                </a:lnTo>
                <a:lnTo>
                  <a:pt x="252" y="264"/>
                </a:lnTo>
                <a:lnTo>
                  <a:pt x="261" y="261"/>
                </a:lnTo>
                <a:lnTo>
                  <a:pt x="270" y="258"/>
                </a:lnTo>
                <a:lnTo>
                  <a:pt x="278" y="255"/>
                </a:lnTo>
                <a:lnTo>
                  <a:pt x="287" y="252"/>
                </a:lnTo>
                <a:lnTo>
                  <a:pt x="299" y="249"/>
                </a:lnTo>
                <a:lnTo>
                  <a:pt x="308" y="246"/>
                </a:lnTo>
                <a:lnTo>
                  <a:pt x="320" y="240"/>
                </a:lnTo>
                <a:lnTo>
                  <a:pt x="332" y="240"/>
                </a:lnTo>
                <a:lnTo>
                  <a:pt x="344" y="237"/>
                </a:lnTo>
                <a:lnTo>
                  <a:pt x="355" y="234"/>
                </a:lnTo>
                <a:lnTo>
                  <a:pt x="364" y="228"/>
                </a:lnTo>
                <a:lnTo>
                  <a:pt x="376" y="228"/>
                </a:lnTo>
                <a:lnTo>
                  <a:pt x="388" y="222"/>
                </a:lnTo>
                <a:lnTo>
                  <a:pt x="397" y="219"/>
                </a:lnTo>
                <a:lnTo>
                  <a:pt x="406" y="216"/>
                </a:lnTo>
                <a:lnTo>
                  <a:pt x="418" y="213"/>
                </a:lnTo>
                <a:lnTo>
                  <a:pt x="426" y="210"/>
                </a:lnTo>
                <a:lnTo>
                  <a:pt x="435" y="210"/>
                </a:lnTo>
                <a:lnTo>
                  <a:pt x="447" y="204"/>
                </a:lnTo>
                <a:lnTo>
                  <a:pt x="456" y="204"/>
                </a:lnTo>
                <a:lnTo>
                  <a:pt x="468" y="201"/>
                </a:lnTo>
                <a:lnTo>
                  <a:pt x="477" y="198"/>
                </a:lnTo>
                <a:lnTo>
                  <a:pt x="489" y="195"/>
                </a:lnTo>
                <a:lnTo>
                  <a:pt x="501" y="189"/>
                </a:lnTo>
                <a:lnTo>
                  <a:pt x="509" y="187"/>
                </a:lnTo>
                <a:lnTo>
                  <a:pt x="518" y="181"/>
                </a:lnTo>
                <a:lnTo>
                  <a:pt x="530" y="178"/>
                </a:lnTo>
                <a:lnTo>
                  <a:pt x="539" y="175"/>
                </a:lnTo>
                <a:lnTo>
                  <a:pt x="548" y="175"/>
                </a:lnTo>
                <a:lnTo>
                  <a:pt x="560" y="169"/>
                </a:lnTo>
                <a:lnTo>
                  <a:pt x="572" y="166"/>
                </a:lnTo>
                <a:lnTo>
                  <a:pt x="580" y="163"/>
                </a:lnTo>
                <a:lnTo>
                  <a:pt x="589" y="160"/>
                </a:lnTo>
                <a:lnTo>
                  <a:pt x="598" y="157"/>
                </a:lnTo>
                <a:lnTo>
                  <a:pt x="601" y="166"/>
                </a:lnTo>
                <a:lnTo>
                  <a:pt x="601" y="175"/>
                </a:lnTo>
                <a:lnTo>
                  <a:pt x="601" y="184"/>
                </a:lnTo>
                <a:lnTo>
                  <a:pt x="604" y="192"/>
                </a:lnTo>
                <a:lnTo>
                  <a:pt x="607" y="201"/>
                </a:lnTo>
                <a:lnTo>
                  <a:pt x="613" y="210"/>
                </a:lnTo>
                <a:lnTo>
                  <a:pt x="613" y="219"/>
                </a:lnTo>
                <a:lnTo>
                  <a:pt x="616" y="231"/>
                </a:lnTo>
                <a:lnTo>
                  <a:pt x="619" y="240"/>
                </a:lnTo>
                <a:lnTo>
                  <a:pt x="619" y="249"/>
                </a:lnTo>
                <a:lnTo>
                  <a:pt x="619" y="258"/>
                </a:lnTo>
                <a:lnTo>
                  <a:pt x="619" y="266"/>
                </a:lnTo>
                <a:lnTo>
                  <a:pt x="619" y="275"/>
                </a:lnTo>
                <a:lnTo>
                  <a:pt x="619" y="284"/>
                </a:lnTo>
                <a:lnTo>
                  <a:pt x="619" y="293"/>
                </a:lnTo>
                <a:lnTo>
                  <a:pt x="619" y="302"/>
                </a:lnTo>
                <a:lnTo>
                  <a:pt x="616" y="293"/>
                </a:lnTo>
                <a:lnTo>
                  <a:pt x="616" y="281"/>
                </a:lnTo>
                <a:lnTo>
                  <a:pt x="616" y="272"/>
                </a:lnTo>
                <a:lnTo>
                  <a:pt x="616" y="264"/>
                </a:lnTo>
                <a:lnTo>
                  <a:pt x="616" y="255"/>
                </a:lnTo>
                <a:lnTo>
                  <a:pt x="616" y="246"/>
                </a:lnTo>
                <a:lnTo>
                  <a:pt x="616" y="237"/>
                </a:lnTo>
                <a:lnTo>
                  <a:pt x="613" y="228"/>
                </a:lnTo>
                <a:lnTo>
                  <a:pt x="613" y="216"/>
                </a:lnTo>
                <a:lnTo>
                  <a:pt x="607" y="207"/>
                </a:lnTo>
                <a:lnTo>
                  <a:pt x="604" y="198"/>
                </a:lnTo>
                <a:lnTo>
                  <a:pt x="601" y="187"/>
                </a:lnTo>
                <a:lnTo>
                  <a:pt x="598" y="178"/>
                </a:lnTo>
                <a:lnTo>
                  <a:pt x="598" y="169"/>
                </a:lnTo>
                <a:lnTo>
                  <a:pt x="595" y="160"/>
                </a:lnTo>
                <a:lnTo>
                  <a:pt x="592" y="151"/>
                </a:lnTo>
                <a:lnTo>
                  <a:pt x="589" y="142"/>
                </a:lnTo>
                <a:lnTo>
                  <a:pt x="589" y="133"/>
                </a:lnTo>
                <a:lnTo>
                  <a:pt x="586" y="121"/>
                </a:lnTo>
                <a:lnTo>
                  <a:pt x="583" y="110"/>
                </a:lnTo>
                <a:lnTo>
                  <a:pt x="580" y="98"/>
                </a:lnTo>
                <a:lnTo>
                  <a:pt x="578" y="86"/>
                </a:lnTo>
                <a:lnTo>
                  <a:pt x="575" y="77"/>
                </a:lnTo>
                <a:lnTo>
                  <a:pt x="572" y="68"/>
                </a:lnTo>
                <a:lnTo>
                  <a:pt x="572" y="56"/>
                </a:lnTo>
                <a:lnTo>
                  <a:pt x="569" y="44"/>
                </a:lnTo>
                <a:lnTo>
                  <a:pt x="569" y="33"/>
                </a:lnTo>
                <a:lnTo>
                  <a:pt x="569" y="9"/>
                </a:lnTo>
                <a:lnTo>
                  <a:pt x="569" y="0"/>
                </a:lnTo>
              </a:path>
            </a:pathLst>
          </a:custGeom>
          <a:noFill/>
          <a:ln w="12700" cap="rnd">
            <a:solidFill>
              <a:schemeClr val="bg1"/>
            </a:solidFill>
            <a:round/>
            <a:headEnd/>
            <a:tailEnd/>
          </a:ln>
        </p:spPr>
        <p:txBody>
          <a:bodyPr/>
          <a:lstStyle/>
          <a:p>
            <a:endParaRPr lang="tr-TR">
              <a:solidFill>
                <a:schemeClr val="bg1"/>
              </a:solidFill>
            </a:endParaRPr>
          </a:p>
        </p:txBody>
      </p:sp>
      <p:sp>
        <p:nvSpPr>
          <p:cNvPr id="378887" name="Freeform 7"/>
          <p:cNvSpPr>
            <a:spLocks/>
          </p:cNvSpPr>
          <p:nvPr/>
        </p:nvSpPr>
        <p:spPr bwMode="auto">
          <a:xfrm>
            <a:off x="1431925" y="1798638"/>
            <a:ext cx="922338" cy="742950"/>
          </a:xfrm>
          <a:custGeom>
            <a:avLst/>
            <a:gdLst>
              <a:gd name="T0" fmla="*/ 95765989 w 581"/>
              <a:gd name="T1" fmla="*/ 1176913763 h 468"/>
              <a:gd name="T2" fmla="*/ 201612609 w 581"/>
              <a:gd name="T3" fmla="*/ 1161792825 h 468"/>
              <a:gd name="T4" fmla="*/ 350302702 w 581"/>
              <a:gd name="T5" fmla="*/ 1146671888 h 468"/>
              <a:gd name="T6" fmla="*/ 456149322 w 581"/>
              <a:gd name="T7" fmla="*/ 1146671888 h 468"/>
              <a:gd name="T8" fmla="*/ 582157203 w 581"/>
              <a:gd name="T9" fmla="*/ 1131550950 h 468"/>
              <a:gd name="T10" fmla="*/ 677923193 w 581"/>
              <a:gd name="T11" fmla="*/ 1058465625 h 468"/>
              <a:gd name="T12" fmla="*/ 776208546 w 581"/>
              <a:gd name="T13" fmla="*/ 1020664075 h 468"/>
              <a:gd name="T14" fmla="*/ 864414856 w 581"/>
              <a:gd name="T15" fmla="*/ 1005543138 h 468"/>
              <a:gd name="T16" fmla="*/ 955140530 w 581"/>
              <a:gd name="T17" fmla="*/ 929938450 h 468"/>
              <a:gd name="T18" fmla="*/ 1043345253 w 581"/>
              <a:gd name="T19" fmla="*/ 894656263 h 468"/>
              <a:gd name="T20" fmla="*/ 1156753140 w 581"/>
              <a:gd name="T21" fmla="*/ 879535325 h 468"/>
              <a:gd name="T22" fmla="*/ 1103829036 w 581"/>
              <a:gd name="T23" fmla="*/ 879535325 h 468"/>
              <a:gd name="T24" fmla="*/ 1043345253 w 581"/>
              <a:gd name="T25" fmla="*/ 826611250 h 468"/>
              <a:gd name="T26" fmla="*/ 1028224307 w 581"/>
              <a:gd name="T27" fmla="*/ 738406575 h 468"/>
              <a:gd name="T28" fmla="*/ 1058466199 w 581"/>
              <a:gd name="T29" fmla="*/ 700603438 h 468"/>
              <a:gd name="T30" fmla="*/ 1066027465 w 581"/>
              <a:gd name="T31" fmla="*/ 693043763 h 468"/>
              <a:gd name="T32" fmla="*/ 955140530 w 581"/>
              <a:gd name="T33" fmla="*/ 723285638 h 468"/>
              <a:gd name="T34" fmla="*/ 879535802 w 581"/>
              <a:gd name="T35" fmla="*/ 677922825 h 468"/>
              <a:gd name="T36" fmla="*/ 864414856 w 581"/>
              <a:gd name="T37" fmla="*/ 582156888 h 468"/>
              <a:gd name="T38" fmla="*/ 841732644 w 581"/>
              <a:gd name="T39" fmla="*/ 529232813 h 468"/>
              <a:gd name="T40" fmla="*/ 791329491 w 581"/>
              <a:gd name="T41" fmla="*/ 461189388 h 468"/>
              <a:gd name="T42" fmla="*/ 841732644 w 581"/>
              <a:gd name="T43" fmla="*/ 380544388 h 468"/>
              <a:gd name="T44" fmla="*/ 834172965 w 581"/>
              <a:gd name="T45" fmla="*/ 282257500 h 468"/>
              <a:gd name="T46" fmla="*/ 871974535 w 581"/>
              <a:gd name="T47" fmla="*/ 194052825 h 468"/>
              <a:gd name="T48" fmla="*/ 932458318 w 581"/>
              <a:gd name="T49" fmla="*/ 252015625 h 468"/>
              <a:gd name="T50" fmla="*/ 1000503367 w 581"/>
              <a:gd name="T51" fmla="*/ 350302513 h 468"/>
              <a:gd name="T52" fmla="*/ 1073587144 w 581"/>
              <a:gd name="T53" fmla="*/ 438507188 h 468"/>
              <a:gd name="T54" fmla="*/ 1126511248 w 581"/>
              <a:gd name="T55" fmla="*/ 446068450 h 468"/>
              <a:gd name="T56" fmla="*/ 1222277238 w 581"/>
              <a:gd name="T57" fmla="*/ 395665325 h 468"/>
              <a:gd name="T58" fmla="*/ 1229836917 w 581"/>
              <a:gd name="T59" fmla="*/ 483870000 h 468"/>
              <a:gd name="T60" fmla="*/ 1186995031 w 581"/>
              <a:gd name="T61" fmla="*/ 567035950 h 468"/>
              <a:gd name="T62" fmla="*/ 1192035346 w 581"/>
              <a:gd name="T63" fmla="*/ 567035950 h 468"/>
              <a:gd name="T64" fmla="*/ 1252519129 w 581"/>
              <a:gd name="T65" fmla="*/ 582156888 h 468"/>
              <a:gd name="T66" fmla="*/ 1335683537 w 581"/>
              <a:gd name="T67" fmla="*/ 647680950 h 468"/>
              <a:gd name="T68" fmla="*/ 1408768901 w 581"/>
              <a:gd name="T69" fmla="*/ 609877813 h 468"/>
              <a:gd name="T70" fmla="*/ 1431449526 w 581"/>
              <a:gd name="T71" fmla="*/ 521673138 h 468"/>
              <a:gd name="T72" fmla="*/ 1461691417 w 581"/>
              <a:gd name="T73" fmla="*/ 430947513 h 468"/>
              <a:gd name="T74" fmla="*/ 1461691417 w 581"/>
              <a:gd name="T75" fmla="*/ 335181575 h 468"/>
              <a:gd name="T76" fmla="*/ 1454131738 w 581"/>
              <a:gd name="T77" fmla="*/ 239415638 h 468"/>
              <a:gd name="T78" fmla="*/ 1408768901 w 581"/>
              <a:gd name="T79" fmla="*/ 126007813 h 468"/>
              <a:gd name="T80" fmla="*/ 1305441645 w 581"/>
              <a:gd name="T81" fmla="*/ 45362813 h 468"/>
              <a:gd name="T82" fmla="*/ 1199595025 w 581"/>
              <a:gd name="T83" fmla="*/ 22682200 h 468"/>
              <a:gd name="T84" fmla="*/ 1066027465 w 581"/>
              <a:gd name="T85" fmla="*/ 15120938 h 468"/>
              <a:gd name="T86" fmla="*/ 970261476 w 581"/>
              <a:gd name="T87" fmla="*/ 60483750 h 468"/>
              <a:gd name="T88" fmla="*/ 894656747 w 581"/>
              <a:gd name="T89" fmla="*/ 141128750 h 468"/>
              <a:gd name="T90" fmla="*/ 879535802 w 581"/>
              <a:gd name="T91" fmla="*/ 141128750 h 468"/>
              <a:gd name="T92" fmla="*/ 947579264 w 581"/>
              <a:gd name="T93" fmla="*/ 52924075 h 468"/>
              <a:gd name="T94" fmla="*/ 1058466199 w 581"/>
              <a:gd name="T95" fmla="*/ 15120938 h 468"/>
              <a:gd name="T96" fmla="*/ 1229836917 w 581"/>
              <a:gd name="T97" fmla="*/ 0 h 468"/>
              <a:gd name="T98" fmla="*/ 1313002912 w 581"/>
              <a:gd name="T99" fmla="*/ 52924075 h 468"/>
              <a:gd name="T100" fmla="*/ 1401207635 w 581"/>
              <a:gd name="T101" fmla="*/ 133569075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1"/>
              <a:gd name="T154" fmla="*/ 0 h 468"/>
              <a:gd name="T155" fmla="*/ 581 w 581"/>
              <a:gd name="T156" fmla="*/ 468 h 4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1" h="468">
                <a:moveTo>
                  <a:pt x="0" y="467"/>
                </a:moveTo>
                <a:lnTo>
                  <a:pt x="9" y="464"/>
                </a:lnTo>
                <a:lnTo>
                  <a:pt x="27" y="467"/>
                </a:lnTo>
                <a:lnTo>
                  <a:pt x="38" y="467"/>
                </a:lnTo>
                <a:lnTo>
                  <a:pt x="50" y="467"/>
                </a:lnTo>
                <a:lnTo>
                  <a:pt x="59" y="467"/>
                </a:lnTo>
                <a:lnTo>
                  <a:pt x="71" y="464"/>
                </a:lnTo>
                <a:lnTo>
                  <a:pt x="80" y="461"/>
                </a:lnTo>
                <a:lnTo>
                  <a:pt x="92" y="461"/>
                </a:lnTo>
                <a:lnTo>
                  <a:pt x="109" y="461"/>
                </a:lnTo>
                <a:lnTo>
                  <a:pt x="118" y="461"/>
                </a:lnTo>
                <a:lnTo>
                  <a:pt x="139" y="455"/>
                </a:lnTo>
                <a:lnTo>
                  <a:pt x="148" y="455"/>
                </a:lnTo>
                <a:lnTo>
                  <a:pt x="160" y="455"/>
                </a:lnTo>
                <a:lnTo>
                  <a:pt x="169" y="455"/>
                </a:lnTo>
                <a:lnTo>
                  <a:pt x="181" y="455"/>
                </a:lnTo>
                <a:lnTo>
                  <a:pt x="204" y="458"/>
                </a:lnTo>
                <a:lnTo>
                  <a:pt x="213" y="461"/>
                </a:lnTo>
                <a:lnTo>
                  <a:pt x="222" y="455"/>
                </a:lnTo>
                <a:lnTo>
                  <a:pt x="231" y="449"/>
                </a:lnTo>
                <a:lnTo>
                  <a:pt x="240" y="443"/>
                </a:lnTo>
                <a:lnTo>
                  <a:pt x="249" y="434"/>
                </a:lnTo>
                <a:lnTo>
                  <a:pt x="257" y="426"/>
                </a:lnTo>
                <a:lnTo>
                  <a:pt x="269" y="420"/>
                </a:lnTo>
                <a:lnTo>
                  <a:pt x="278" y="417"/>
                </a:lnTo>
                <a:lnTo>
                  <a:pt x="287" y="411"/>
                </a:lnTo>
                <a:lnTo>
                  <a:pt x="299" y="408"/>
                </a:lnTo>
                <a:lnTo>
                  <a:pt x="308" y="405"/>
                </a:lnTo>
                <a:lnTo>
                  <a:pt x="317" y="402"/>
                </a:lnTo>
                <a:lnTo>
                  <a:pt x="326" y="399"/>
                </a:lnTo>
                <a:lnTo>
                  <a:pt x="334" y="399"/>
                </a:lnTo>
                <a:lnTo>
                  <a:pt x="343" y="399"/>
                </a:lnTo>
                <a:lnTo>
                  <a:pt x="352" y="393"/>
                </a:lnTo>
                <a:lnTo>
                  <a:pt x="361" y="384"/>
                </a:lnTo>
                <a:lnTo>
                  <a:pt x="370" y="375"/>
                </a:lnTo>
                <a:lnTo>
                  <a:pt x="379" y="369"/>
                </a:lnTo>
                <a:lnTo>
                  <a:pt x="388" y="367"/>
                </a:lnTo>
                <a:lnTo>
                  <a:pt x="397" y="361"/>
                </a:lnTo>
                <a:lnTo>
                  <a:pt x="405" y="355"/>
                </a:lnTo>
                <a:lnTo>
                  <a:pt x="414" y="355"/>
                </a:lnTo>
                <a:lnTo>
                  <a:pt x="423" y="352"/>
                </a:lnTo>
                <a:lnTo>
                  <a:pt x="441" y="352"/>
                </a:lnTo>
                <a:lnTo>
                  <a:pt x="450" y="349"/>
                </a:lnTo>
                <a:lnTo>
                  <a:pt x="459" y="349"/>
                </a:lnTo>
                <a:lnTo>
                  <a:pt x="468" y="352"/>
                </a:lnTo>
                <a:lnTo>
                  <a:pt x="456" y="352"/>
                </a:lnTo>
                <a:lnTo>
                  <a:pt x="447" y="352"/>
                </a:lnTo>
                <a:lnTo>
                  <a:pt x="438" y="349"/>
                </a:lnTo>
                <a:lnTo>
                  <a:pt x="429" y="349"/>
                </a:lnTo>
                <a:lnTo>
                  <a:pt x="420" y="349"/>
                </a:lnTo>
                <a:lnTo>
                  <a:pt x="420" y="337"/>
                </a:lnTo>
                <a:lnTo>
                  <a:pt x="414" y="328"/>
                </a:lnTo>
                <a:lnTo>
                  <a:pt x="414" y="319"/>
                </a:lnTo>
                <a:lnTo>
                  <a:pt x="414" y="310"/>
                </a:lnTo>
                <a:lnTo>
                  <a:pt x="411" y="301"/>
                </a:lnTo>
                <a:lnTo>
                  <a:pt x="408" y="293"/>
                </a:lnTo>
                <a:lnTo>
                  <a:pt x="405" y="284"/>
                </a:lnTo>
                <a:lnTo>
                  <a:pt x="402" y="275"/>
                </a:lnTo>
                <a:lnTo>
                  <a:pt x="411" y="281"/>
                </a:lnTo>
                <a:lnTo>
                  <a:pt x="420" y="278"/>
                </a:lnTo>
                <a:lnTo>
                  <a:pt x="429" y="275"/>
                </a:lnTo>
                <a:lnTo>
                  <a:pt x="441" y="269"/>
                </a:lnTo>
                <a:lnTo>
                  <a:pt x="432" y="272"/>
                </a:lnTo>
                <a:lnTo>
                  <a:pt x="423" y="275"/>
                </a:lnTo>
                <a:lnTo>
                  <a:pt x="414" y="281"/>
                </a:lnTo>
                <a:lnTo>
                  <a:pt x="402" y="284"/>
                </a:lnTo>
                <a:lnTo>
                  <a:pt x="391" y="287"/>
                </a:lnTo>
                <a:lnTo>
                  <a:pt x="379" y="287"/>
                </a:lnTo>
                <a:lnTo>
                  <a:pt x="370" y="287"/>
                </a:lnTo>
                <a:lnTo>
                  <a:pt x="361" y="281"/>
                </a:lnTo>
                <a:lnTo>
                  <a:pt x="352" y="278"/>
                </a:lnTo>
                <a:lnTo>
                  <a:pt x="349" y="269"/>
                </a:lnTo>
                <a:lnTo>
                  <a:pt x="346" y="260"/>
                </a:lnTo>
                <a:lnTo>
                  <a:pt x="346" y="248"/>
                </a:lnTo>
                <a:lnTo>
                  <a:pt x="340" y="239"/>
                </a:lnTo>
                <a:lnTo>
                  <a:pt x="343" y="231"/>
                </a:lnTo>
                <a:lnTo>
                  <a:pt x="352" y="228"/>
                </a:lnTo>
                <a:lnTo>
                  <a:pt x="343" y="225"/>
                </a:lnTo>
                <a:lnTo>
                  <a:pt x="334" y="219"/>
                </a:lnTo>
                <a:lnTo>
                  <a:pt x="334" y="210"/>
                </a:lnTo>
                <a:lnTo>
                  <a:pt x="331" y="201"/>
                </a:lnTo>
                <a:lnTo>
                  <a:pt x="323" y="195"/>
                </a:lnTo>
                <a:lnTo>
                  <a:pt x="314" y="192"/>
                </a:lnTo>
                <a:lnTo>
                  <a:pt x="314" y="183"/>
                </a:lnTo>
                <a:lnTo>
                  <a:pt x="323" y="177"/>
                </a:lnTo>
                <a:lnTo>
                  <a:pt x="328" y="168"/>
                </a:lnTo>
                <a:lnTo>
                  <a:pt x="331" y="160"/>
                </a:lnTo>
                <a:lnTo>
                  <a:pt x="334" y="151"/>
                </a:lnTo>
                <a:lnTo>
                  <a:pt x="334" y="142"/>
                </a:lnTo>
                <a:lnTo>
                  <a:pt x="334" y="130"/>
                </a:lnTo>
                <a:lnTo>
                  <a:pt x="331" y="121"/>
                </a:lnTo>
                <a:lnTo>
                  <a:pt x="331" y="112"/>
                </a:lnTo>
                <a:lnTo>
                  <a:pt x="331" y="103"/>
                </a:lnTo>
                <a:lnTo>
                  <a:pt x="337" y="95"/>
                </a:lnTo>
                <a:lnTo>
                  <a:pt x="340" y="86"/>
                </a:lnTo>
                <a:lnTo>
                  <a:pt x="346" y="77"/>
                </a:lnTo>
                <a:lnTo>
                  <a:pt x="355" y="74"/>
                </a:lnTo>
                <a:lnTo>
                  <a:pt x="361" y="83"/>
                </a:lnTo>
                <a:lnTo>
                  <a:pt x="367" y="92"/>
                </a:lnTo>
                <a:lnTo>
                  <a:pt x="370" y="100"/>
                </a:lnTo>
                <a:lnTo>
                  <a:pt x="376" y="109"/>
                </a:lnTo>
                <a:lnTo>
                  <a:pt x="382" y="118"/>
                </a:lnTo>
                <a:lnTo>
                  <a:pt x="388" y="130"/>
                </a:lnTo>
                <a:lnTo>
                  <a:pt x="397" y="139"/>
                </a:lnTo>
                <a:lnTo>
                  <a:pt x="405" y="148"/>
                </a:lnTo>
                <a:lnTo>
                  <a:pt x="411" y="157"/>
                </a:lnTo>
                <a:lnTo>
                  <a:pt x="420" y="166"/>
                </a:lnTo>
                <a:lnTo>
                  <a:pt x="426" y="174"/>
                </a:lnTo>
                <a:lnTo>
                  <a:pt x="432" y="186"/>
                </a:lnTo>
                <a:lnTo>
                  <a:pt x="441" y="195"/>
                </a:lnTo>
                <a:lnTo>
                  <a:pt x="441" y="186"/>
                </a:lnTo>
                <a:lnTo>
                  <a:pt x="447" y="177"/>
                </a:lnTo>
                <a:lnTo>
                  <a:pt x="456" y="168"/>
                </a:lnTo>
                <a:lnTo>
                  <a:pt x="465" y="163"/>
                </a:lnTo>
                <a:lnTo>
                  <a:pt x="473" y="157"/>
                </a:lnTo>
                <a:lnTo>
                  <a:pt x="485" y="157"/>
                </a:lnTo>
                <a:lnTo>
                  <a:pt x="488" y="166"/>
                </a:lnTo>
                <a:lnTo>
                  <a:pt x="488" y="174"/>
                </a:lnTo>
                <a:lnTo>
                  <a:pt x="488" y="183"/>
                </a:lnTo>
                <a:lnTo>
                  <a:pt x="488" y="192"/>
                </a:lnTo>
                <a:lnTo>
                  <a:pt x="482" y="201"/>
                </a:lnTo>
                <a:lnTo>
                  <a:pt x="479" y="210"/>
                </a:lnTo>
                <a:lnTo>
                  <a:pt x="479" y="219"/>
                </a:lnTo>
                <a:lnTo>
                  <a:pt x="471" y="225"/>
                </a:lnTo>
                <a:lnTo>
                  <a:pt x="462" y="225"/>
                </a:lnTo>
                <a:lnTo>
                  <a:pt x="459" y="234"/>
                </a:lnTo>
                <a:lnTo>
                  <a:pt x="468" y="234"/>
                </a:lnTo>
                <a:lnTo>
                  <a:pt x="473" y="225"/>
                </a:lnTo>
                <a:lnTo>
                  <a:pt x="482" y="231"/>
                </a:lnTo>
                <a:lnTo>
                  <a:pt x="500" y="231"/>
                </a:lnTo>
                <a:lnTo>
                  <a:pt x="497" y="222"/>
                </a:lnTo>
                <a:lnTo>
                  <a:pt x="497" y="231"/>
                </a:lnTo>
                <a:lnTo>
                  <a:pt x="503" y="239"/>
                </a:lnTo>
                <a:lnTo>
                  <a:pt x="512" y="245"/>
                </a:lnTo>
                <a:lnTo>
                  <a:pt x="521" y="251"/>
                </a:lnTo>
                <a:lnTo>
                  <a:pt x="530" y="257"/>
                </a:lnTo>
                <a:lnTo>
                  <a:pt x="539" y="257"/>
                </a:lnTo>
                <a:lnTo>
                  <a:pt x="550" y="260"/>
                </a:lnTo>
                <a:lnTo>
                  <a:pt x="556" y="251"/>
                </a:lnTo>
                <a:lnTo>
                  <a:pt x="559" y="242"/>
                </a:lnTo>
                <a:lnTo>
                  <a:pt x="559" y="234"/>
                </a:lnTo>
                <a:lnTo>
                  <a:pt x="559" y="225"/>
                </a:lnTo>
                <a:lnTo>
                  <a:pt x="562" y="216"/>
                </a:lnTo>
                <a:lnTo>
                  <a:pt x="568" y="207"/>
                </a:lnTo>
                <a:lnTo>
                  <a:pt x="571" y="198"/>
                </a:lnTo>
                <a:lnTo>
                  <a:pt x="574" y="189"/>
                </a:lnTo>
                <a:lnTo>
                  <a:pt x="580" y="180"/>
                </a:lnTo>
                <a:lnTo>
                  <a:pt x="580" y="171"/>
                </a:lnTo>
                <a:lnTo>
                  <a:pt x="580" y="160"/>
                </a:lnTo>
                <a:lnTo>
                  <a:pt x="580" y="151"/>
                </a:lnTo>
                <a:lnTo>
                  <a:pt x="580" y="142"/>
                </a:lnTo>
                <a:lnTo>
                  <a:pt x="580" y="133"/>
                </a:lnTo>
                <a:lnTo>
                  <a:pt x="580" y="121"/>
                </a:lnTo>
                <a:lnTo>
                  <a:pt x="580" y="112"/>
                </a:lnTo>
                <a:lnTo>
                  <a:pt x="580" y="103"/>
                </a:lnTo>
                <a:lnTo>
                  <a:pt x="577" y="95"/>
                </a:lnTo>
                <a:lnTo>
                  <a:pt x="574" y="83"/>
                </a:lnTo>
                <a:lnTo>
                  <a:pt x="571" y="71"/>
                </a:lnTo>
                <a:lnTo>
                  <a:pt x="565" y="59"/>
                </a:lnTo>
                <a:lnTo>
                  <a:pt x="559" y="50"/>
                </a:lnTo>
                <a:lnTo>
                  <a:pt x="550" y="38"/>
                </a:lnTo>
                <a:lnTo>
                  <a:pt x="542" y="33"/>
                </a:lnTo>
                <a:lnTo>
                  <a:pt x="530" y="24"/>
                </a:lnTo>
                <a:lnTo>
                  <a:pt x="518" y="18"/>
                </a:lnTo>
                <a:lnTo>
                  <a:pt x="506" y="12"/>
                </a:lnTo>
                <a:lnTo>
                  <a:pt x="494" y="12"/>
                </a:lnTo>
                <a:lnTo>
                  <a:pt x="485" y="12"/>
                </a:lnTo>
                <a:lnTo>
                  <a:pt x="476" y="9"/>
                </a:lnTo>
                <a:lnTo>
                  <a:pt x="459" y="9"/>
                </a:lnTo>
                <a:lnTo>
                  <a:pt x="450" y="6"/>
                </a:lnTo>
                <a:lnTo>
                  <a:pt x="432" y="6"/>
                </a:lnTo>
                <a:lnTo>
                  <a:pt x="423" y="6"/>
                </a:lnTo>
                <a:lnTo>
                  <a:pt x="405" y="6"/>
                </a:lnTo>
                <a:lnTo>
                  <a:pt x="397" y="6"/>
                </a:lnTo>
                <a:lnTo>
                  <a:pt x="391" y="15"/>
                </a:lnTo>
                <a:lnTo>
                  <a:pt x="385" y="24"/>
                </a:lnTo>
                <a:lnTo>
                  <a:pt x="379" y="33"/>
                </a:lnTo>
                <a:lnTo>
                  <a:pt x="370" y="38"/>
                </a:lnTo>
                <a:lnTo>
                  <a:pt x="364" y="47"/>
                </a:lnTo>
                <a:lnTo>
                  <a:pt x="355" y="56"/>
                </a:lnTo>
                <a:lnTo>
                  <a:pt x="349" y="65"/>
                </a:lnTo>
                <a:lnTo>
                  <a:pt x="346" y="74"/>
                </a:lnTo>
                <a:lnTo>
                  <a:pt x="343" y="65"/>
                </a:lnTo>
                <a:lnTo>
                  <a:pt x="349" y="56"/>
                </a:lnTo>
                <a:lnTo>
                  <a:pt x="355" y="47"/>
                </a:lnTo>
                <a:lnTo>
                  <a:pt x="361" y="35"/>
                </a:lnTo>
                <a:lnTo>
                  <a:pt x="367" y="27"/>
                </a:lnTo>
                <a:lnTo>
                  <a:pt x="376" y="21"/>
                </a:lnTo>
                <a:lnTo>
                  <a:pt x="385" y="15"/>
                </a:lnTo>
                <a:lnTo>
                  <a:pt x="394" y="6"/>
                </a:lnTo>
                <a:lnTo>
                  <a:pt x="402" y="6"/>
                </a:lnTo>
                <a:lnTo>
                  <a:pt x="420" y="6"/>
                </a:lnTo>
                <a:lnTo>
                  <a:pt x="429" y="3"/>
                </a:lnTo>
                <a:lnTo>
                  <a:pt x="453" y="0"/>
                </a:lnTo>
                <a:lnTo>
                  <a:pt x="465" y="0"/>
                </a:lnTo>
                <a:lnTo>
                  <a:pt x="488" y="0"/>
                </a:lnTo>
                <a:lnTo>
                  <a:pt x="497" y="3"/>
                </a:lnTo>
                <a:lnTo>
                  <a:pt x="506" y="9"/>
                </a:lnTo>
                <a:lnTo>
                  <a:pt x="515" y="12"/>
                </a:lnTo>
                <a:lnTo>
                  <a:pt x="521" y="21"/>
                </a:lnTo>
                <a:lnTo>
                  <a:pt x="530" y="30"/>
                </a:lnTo>
                <a:lnTo>
                  <a:pt x="539" y="35"/>
                </a:lnTo>
                <a:lnTo>
                  <a:pt x="547" y="44"/>
                </a:lnTo>
                <a:lnTo>
                  <a:pt x="556" y="53"/>
                </a:lnTo>
              </a:path>
            </a:pathLst>
          </a:custGeom>
          <a:noFill/>
          <a:ln w="12700" cap="rnd">
            <a:solidFill>
              <a:schemeClr val="bg1"/>
            </a:solidFill>
            <a:round/>
            <a:headEnd/>
            <a:tailEnd/>
          </a:ln>
        </p:spPr>
        <p:txBody>
          <a:bodyPr/>
          <a:lstStyle/>
          <a:p>
            <a:endParaRPr lang="tr-TR">
              <a:solidFill>
                <a:schemeClr val="bg1"/>
              </a:solidFill>
            </a:endParaRPr>
          </a:p>
        </p:txBody>
      </p:sp>
      <p:sp>
        <p:nvSpPr>
          <p:cNvPr id="378888" name="Freeform 8"/>
          <p:cNvSpPr>
            <a:spLocks/>
          </p:cNvSpPr>
          <p:nvPr/>
        </p:nvSpPr>
        <p:spPr bwMode="auto">
          <a:xfrm>
            <a:off x="1981200" y="1995488"/>
            <a:ext cx="30163" cy="6350"/>
          </a:xfrm>
          <a:custGeom>
            <a:avLst/>
            <a:gdLst>
              <a:gd name="T0" fmla="*/ 0 w 19"/>
              <a:gd name="T1" fmla="*/ 0 h 4"/>
              <a:gd name="T2" fmla="*/ 22682576 w 19"/>
              <a:gd name="T3" fmla="*/ 7559675 h 4"/>
              <a:gd name="T4" fmla="*/ 45363564 w 19"/>
              <a:gd name="T5" fmla="*/ 7559675 h 4"/>
              <a:gd name="T6" fmla="*/ 0 60000 65536"/>
              <a:gd name="T7" fmla="*/ 0 60000 65536"/>
              <a:gd name="T8" fmla="*/ 0 60000 65536"/>
              <a:gd name="T9" fmla="*/ 0 w 19"/>
              <a:gd name="T10" fmla="*/ 0 h 4"/>
              <a:gd name="T11" fmla="*/ 19 w 19"/>
              <a:gd name="T12" fmla="*/ 4 h 4"/>
            </a:gdLst>
            <a:ahLst/>
            <a:cxnLst>
              <a:cxn ang="T6">
                <a:pos x="T0" y="T1"/>
              </a:cxn>
              <a:cxn ang="T7">
                <a:pos x="T2" y="T3"/>
              </a:cxn>
              <a:cxn ang="T8">
                <a:pos x="T4" y="T5"/>
              </a:cxn>
            </a:cxnLst>
            <a:rect l="T9" t="T10" r="T11" b="T12"/>
            <a:pathLst>
              <a:path w="19" h="4">
                <a:moveTo>
                  <a:pt x="0" y="0"/>
                </a:moveTo>
                <a:lnTo>
                  <a:pt x="9" y="3"/>
                </a:lnTo>
                <a:lnTo>
                  <a:pt x="18" y="3"/>
                </a:lnTo>
              </a:path>
            </a:pathLst>
          </a:custGeom>
          <a:noFill/>
          <a:ln w="12700" cap="rnd">
            <a:solidFill>
              <a:schemeClr val="bg1"/>
            </a:solidFill>
            <a:round/>
            <a:headEnd/>
            <a:tailEnd/>
          </a:ln>
        </p:spPr>
        <p:txBody>
          <a:bodyPr/>
          <a:lstStyle/>
          <a:p>
            <a:endParaRPr lang="tr-TR">
              <a:solidFill>
                <a:schemeClr val="bg1"/>
              </a:solidFill>
            </a:endParaRPr>
          </a:p>
        </p:txBody>
      </p:sp>
      <p:sp>
        <p:nvSpPr>
          <p:cNvPr id="378889" name="Freeform 9"/>
          <p:cNvSpPr>
            <a:spLocks/>
          </p:cNvSpPr>
          <p:nvPr/>
        </p:nvSpPr>
        <p:spPr bwMode="auto">
          <a:xfrm>
            <a:off x="1990725" y="2046288"/>
            <a:ext cx="30163" cy="15875"/>
          </a:xfrm>
          <a:custGeom>
            <a:avLst/>
            <a:gdLst>
              <a:gd name="T0" fmla="*/ 0 w 19"/>
              <a:gd name="T1" fmla="*/ 7559675 h 10"/>
              <a:gd name="T2" fmla="*/ 22682576 w 19"/>
              <a:gd name="T3" fmla="*/ 0 h 10"/>
              <a:gd name="T4" fmla="*/ 45363564 w 19"/>
              <a:gd name="T5" fmla="*/ 0 h 10"/>
              <a:gd name="T6" fmla="*/ 45363564 w 19"/>
              <a:gd name="T7" fmla="*/ 22682200 h 10"/>
              <a:gd name="T8" fmla="*/ 0 w 19"/>
              <a:gd name="T9" fmla="*/ 7559675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0" y="3"/>
                </a:moveTo>
                <a:lnTo>
                  <a:pt x="9" y="0"/>
                </a:lnTo>
                <a:lnTo>
                  <a:pt x="18" y="0"/>
                </a:lnTo>
                <a:lnTo>
                  <a:pt x="18" y="9"/>
                </a:lnTo>
                <a:lnTo>
                  <a:pt x="0" y="3"/>
                </a:lnTo>
              </a:path>
            </a:pathLst>
          </a:custGeom>
          <a:solidFill>
            <a:schemeClr val="accent1"/>
          </a:solidFill>
          <a:ln w="12700" cap="rnd">
            <a:solidFill>
              <a:schemeClr val="bg1"/>
            </a:solidFill>
            <a:round/>
            <a:headEnd/>
            <a:tailEnd/>
          </a:ln>
        </p:spPr>
        <p:txBody>
          <a:bodyPr/>
          <a:lstStyle/>
          <a:p>
            <a:endParaRPr lang="tr-TR">
              <a:solidFill>
                <a:schemeClr val="bg1"/>
              </a:solidFill>
            </a:endParaRPr>
          </a:p>
        </p:txBody>
      </p:sp>
      <p:sp>
        <p:nvSpPr>
          <p:cNvPr id="378890" name="Freeform 10"/>
          <p:cNvSpPr>
            <a:spLocks/>
          </p:cNvSpPr>
          <p:nvPr/>
        </p:nvSpPr>
        <p:spPr bwMode="auto">
          <a:xfrm>
            <a:off x="1812925" y="2098675"/>
            <a:ext cx="57150" cy="80963"/>
          </a:xfrm>
          <a:custGeom>
            <a:avLst/>
            <a:gdLst>
              <a:gd name="T0" fmla="*/ 88206263 w 36"/>
              <a:gd name="T1" fmla="*/ 0 h 51"/>
              <a:gd name="T2" fmla="*/ 65524063 w 36"/>
              <a:gd name="T3" fmla="*/ 22682340 h 51"/>
              <a:gd name="T4" fmla="*/ 45362813 w 36"/>
              <a:gd name="T5" fmla="*/ 37803371 h 51"/>
              <a:gd name="T6" fmla="*/ 30241875 w 36"/>
              <a:gd name="T7" fmla="*/ 60484124 h 51"/>
              <a:gd name="T8" fmla="*/ 15120938 w 36"/>
              <a:gd name="T9" fmla="*/ 80645498 h 51"/>
              <a:gd name="T10" fmla="*/ 7559675 w 36"/>
              <a:gd name="T11" fmla="*/ 103327838 h 51"/>
              <a:gd name="T12" fmla="*/ 0 w 36"/>
              <a:gd name="T13" fmla="*/ 126008591 h 51"/>
              <a:gd name="T14" fmla="*/ 22682200 w 36"/>
              <a:gd name="T15" fmla="*/ 126008591 h 51"/>
              <a:gd name="T16" fmla="*/ 22682200 w 36"/>
              <a:gd name="T17" fmla="*/ 103327838 h 51"/>
              <a:gd name="T18" fmla="*/ 30241875 w 36"/>
              <a:gd name="T19" fmla="*/ 80645498 h 51"/>
              <a:gd name="T20" fmla="*/ 30241875 w 36"/>
              <a:gd name="T21" fmla="*/ 60484124 h 51"/>
              <a:gd name="T22" fmla="*/ 50403125 w 36"/>
              <a:gd name="T23" fmla="*/ 45363093 h 51"/>
              <a:gd name="T24" fmla="*/ 65524063 w 36"/>
              <a:gd name="T25" fmla="*/ 22682340 h 51"/>
              <a:gd name="T26" fmla="*/ 88206263 w 36"/>
              <a:gd name="T27" fmla="*/ 7561309 h 51"/>
              <a:gd name="T28" fmla="*/ 88206263 w 36"/>
              <a:gd name="T29" fmla="*/ 0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51"/>
              <a:gd name="T47" fmla="*/ 36 w 36"/>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51">
                <a:moveTo>
                  <a:pt x="35" y="0"/>
                </a:moveTo>
                <a:lnTo>
                  <a:pt x="26" y="9"/>
                </a:lnTo>
                <a:lnTo>
                  <a:pt x="18" y="15"/>
                </a:lnTo>
                <a:lnTo>
                  <a:pt x="12" y="24"/>
                </a:lnTo>
                <a:lnTo>
                  <a:pt x="6" y="32"/>
                </a:lnTo>
                <a:lnTo>
                  <a:pt x="3" y="41"/>
                </a:lnTo>
                <a:lnTo>
                  <a:pt x="0" y="50"/>
                </a:lnTo>
                <a:lnTo>
                  <a:pt x="9" y="50"/>
                </a:lnTo>
                <a:lnTo>
                  <a:pt x="9" y="41"/>
                </a:lnTo>
                <a:lnTo>
                  <a:pt x="12" y="32"/>
                </a:lnTo>
                <a:lnTo>
                  <a:pt x="12" y="24"/>
                </a:lnTo>
                <a:lnTo>
                  <a:pt x="20" y="18"/>
                </a:lnTo>
                <a:lnTo>
                  <a:pt x="26" y="9"/>
                </a:lnTo>
                <a:lnTo>
                  <a:pt x="35" y="3"/>
                </a:lnTo>
                <a:lnTo>
                  <a:pt x="35" y="0"/>
                </a:lnTo>
              </a:path>
            </a:pathLst>
          </a:custGeom>
          <a:solidFill>
            <a:schemeClr val="accent1"/>
          </a:solidFill>
          <a:ln w="12700" cap="rnd">
            <a:solidFill>
              <a:schemeClr val="bg1"/>
            </a:solidFill>
            <a:round/>
            <a:headEnd/>
            <a:tailEnd/>
          </a:ln>
        </p:spPr>
        <p:txBody>
          <a:bodyPr/>
          <a:lstStyle/>
          <a:p>
            <a:endParaRPr lang="tr-TR">
              <a:solidFill>
                <a:schemeClr val="bg1"/>
              </a:solidFill>
            </a:endParaRPr>
          </a:p>
        </p:txBody>
      </p:sp>
      <p:sp>
        <p:nvSpPr>
          <p:cNvPr id="378891" name="Freeform 11"/>
          <p:cNvSpPr>
            <a:spLocks/>
          </p:cNvSpPr>
          <p:nvPr/>
        </p:nvSpPr>
        <p:spPr bwMode="auto">
          <a:xfrm>
            <a:off x="1863725" y="2098675"/>
            <a:ext cx="1588" cy="6350"/>
          </a:xfrm>
          <a:custGeom>
            <a:avLst/>
            <a:gdLst>
              <a:gd name="T0" fmla="*/ 0 w 1"/>
              <a:gd name="T1" fmla="*/ 7559675 h 4"/>
              <a:gd name="T2" fmla="*/ 0 w 1"/>
              <a:gd name="T3" fmla="*/ 0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0" y="3"/>
                </a:moveTo>
                <a:lnTo>
                  <a:pt x="0" y="0"/>
                </a:lnTo>
              </a:path>
            </a:pathLst>
          </a:custGeom>
          <a:noFill/>
          <a:ln w="12700" cap="rnd">
            <a:solidFill>
              <a:schemeClr val="bg1"/>
            </a:solidFill>
            <a:round/>
            <a:headEnd/>
            <a:tailEnd/>
          </a:ln>
        </p:spPr>
        <p:txBody>
          <a:bodyPr/>
          <a:lstStyle/>
          <a:p>
            <a:endParaRPr lang="tr-TR">
              <a:solidFill>
                <a:schemeClr val="bg1"/>
              </a:solidFill>
            </a:endParaRPr>
          </a:p>
        </p:txBody>
      </p:sp>
      <p:sp>
        <p:nvSpPr>
          <p:cNvPr id="378892" name="Freeform 12"/>
          <p:cNvSpPr>
            <a:spLocks/>
          </p:cNvSpPr>
          <p:nvPr/>
        </p:nvSpPr>
        <p:spPr bwMode="auto">
          <a:xfrm>
            <a:off x="1747838" y="2103438"/>
            <a:ext cx="33337" cy="39687"/>
          </a:xfrm>
          <a:custGeom>
            <a:avLst/>
            <a:gdLst>
              <a:gd name="T0" fmla="*/ 50402369 w 21"/>
              <a:gd name="T1" fmla="*/ 0 h 25"/>
              <a:gd name="T2" fmla="*/ 27720509 w 21"/>
              <a:gd name="T3" fmla="*/ 15120747 h 25"/>
              <a:gd name="T4" fmla="*/ 15120711 w 21"/>
              <a:gd name="T5" fmla="*/ 37801074 h 25"/>
              <a:gd name="T6" fmla="*/ 0 w 21"/>
              <a:gd name="T7" fmla="*/ 60482988 h 25"/>
              <a:gd name="T8" fmla="*/ 0 60000 65536"/>
              <a:gd name="T9" fmla="*/ 0 60000 65536"/>
              <a:gd name="T10" fmla="*/ 0 60000 65536"/>
              <a:gd name="T11" fmla="*/ 0 60000 65536"/>
              <a:gd name="T12" fmla="*/ 0 w 21"/>
              <a:gd name="T13" fmla="*/ 0 h 25"/>
              <a:gd name="T14" fmla="*/ 21 w 21"/>
              <a:gd name="T15" fmla="*/ 25 h 25"/>
            </a:gdLst>
            <a:ahLst/>
            <a:cxnLst>
              <a:cxn ang="T8">
                <a:pos x="T0" y="T1"/>
              </a:cxn>
              <a:cxn ang="T9">
                <a:pos x="T2" y="T3"/>
              </a:cxn>
              <a:cxn ang="T10">
                <a:pos x="T4" y="T5"/>
              </a:cxn>
              <a:cxn ang="T11">
                <a:pos x="T6" y="T7"/>
              </a:cxn>
            </a:cxnLst>
            <a:rect l="T12" t="T13" r="T14" b="T15"/>
            <a:pathLst>
              <a:path w="21" h="25">
                <a:moveTo>
                  <a:pt x="20" y="0"/>
                </a:moveTo>
                <a:lnTo>
                  <a:pt x="11" y="6"/>
                </a:lnTo>
                <a:lnTo>
                  <a:pt x="6" y="15"/>
                </a:lnTo>
                <a:lnTo>
                  <a:pt x="0" y="24"/>
                </a:lnTo>
              </a:path>
            </a:pathLst>
          </a:custGeom>
          <a:noFill/>
          <a:ln w="12700" cap="rnd">
            <a:solidFill>
              <a:schemeClr val="bg1"/>
            </a:solidFill>
            <a:round/>
            <a:headEnd/>
            <a:tailEnd/>
          </a:ln>
        </p:spPr>
        <p:txBody>
          <a:bodyPr/>
          <a:lstStyle/>
          <a:p>
            <a:endParaRPr lang="tr-TR">
              <a:solidFill>
                <a:schemeClr val="bg1"/>
              </a:solidFill>
            </a:endParaRPr>
          </a:p>
        </p:txBody>
      </p:sp>
      <p:sp>
        <p:nvSpPr>
          <p:cNvPr id="378893" name="Freeform 13"/>
          <p:cNvSpPr>
            <a:spLocks/>
          </p:cNvSpPr>
          <p:nvPr/>
        </p:nvSpPr>
        <p:spPr bwMode="auto">
          <a:xfrm>
            <a:off x="1803400" y="1976438"/>
            <a:ext cx="49213" cy="30162"/>
          </a:xfrm>
          <a:custGeom>
            <a:avLst/>
            <a:gdLst>
              <a:gd name="T0" fmla="*/ 75605456 w 31"/>
              <a:gd name="T1" fmla="*/ 0 h 19"/>
              <a:gd name="T2" fmla="*/ 45363273 w 31"/>
              <a:gd name="T3" fmla="*/ 15120687 h 19"/>
              <a:gd name="T4" fmla="*/ 22682430 w 31"/>
              <a:gd name="T5" fmla="*/ 30241374 h 19"/>
              <a:gd name="T6" fmla="*/ 0 w 31"/>
              <a:gd name="T7" fmla="*/ 45362061 h 19"/>
              <a:gd name="T8" fmla="*/ 0 60000 65536"/>
              <a:gd name="T9" fmla="*/ 0 60000 65536"/>
              <a:gd name="T10" fmla="*/ 0 60000 65536"/>
              <a:gd name="T11" fmla="*/ 0 60000 65536"/>
              <a:gd name="T12" fmla="*/ 0 w 31"/>
              <a:gd name="T13" fmla="*/ 0 h 19"/>
              <a:gd name="T14" fmla="*/ 31 w 31"/>
              <a:gd name="T15" fmla="*/ 19 h 19"/>
            </a:gdLst>
            <a:ahLst/>
            <a:cxnLst>
              <a:cxn ang="T8">
                <a:pos x="T0" y="T1"/>
              </a:cxn>
              <a:cxn ang="T9">
                <a:pos x="T2" y="T3"/>
              </a:cxn>
              <a:cxn ang="T10">
                <a:pos x="T4" y="T5"/>
              </a:cxn>
              <a:cxn ang="T11">
                <a:pos x="T6" y="T7"/>
              </a:cxn>
            </a:cxnLst>
            <a:rect l="T12" t="T13" r="T14" b="T15"/>
            <a:pathLst>
              <a:path w="31" h="19">
                <a:moveTo>
                  <a:pt x="30" y="0"/>
                </a:moveTo>
                <a:lnTo>
                  <a:pt x="18" y="6"/>
                </a:lnTo>
                <a:lnTo>
                  <a:pt x="9" y="12"/>
                </a:lnTo>
                <a:lnTo>
                  <a:pt x="0" y="18"/>
                </a:lnTo>
              </a:path>
            </a:pathLst>
          </a:custGeom>
          <a:noFill/>
          <a:ln w="12700" cap="rnd">
            <a:solidFill>
              <a:schemeClr val="bg1"/>
            </a:solidFill>
            <a:round/>
            <a:headEnd/>
            <a:tailEnd/>
          </a:ln>
        </p:spPr>
        <p:txBody>
          <a:bodyPr/>
          <a:lstStyle/>
          <a:p>
            <a:endParaRPr lang="tr-TR">
              <a:solidFill>
                <a:schemeClr val="bg1"/>
              </a:solidFill>
            </a:endParaRPr>
          </a:p>
        </p:txBody>
      </p:sp>
      <p:sp>
        <p:nvSpPr>
          <p:cNvPr id="378894" name="Freeform 14"/>
          <p:cNvSpPr>
            <a:spLocks/>
          </p:cNvSpPr>
          <p:nvPr/>
        </p:nvSpPr>
        <p:spPr bwMode="auto">
          <a:xfrm>
            <a:off x="1765300" y="1920875"/>
            <a:ext cx="30163" cy="14288"/>
          </a:xfrm>
          <a:custGeom>
            <a:avLst/>
            <a:gdLst>
              <a:gd name="T0" fmla="*/ 45363564 w 19"/>
              <a:gd name="T1" fmla="*/ 0 h 9"/>
              <a:gd name="T2" fmla="*/ 22682576 w 19"/>
              <a:gd name="T3" fmla="*/ 7561527 h 9"/>
              <a:gd name="T4" fmla="*/ 0 w 19"/>
              <a:gd name="T5" fmla="*/ 20161956 h 9"/>
              <a:gd name="T6" fmla="*/ 0 60000 65536"/>
              <a:gd name="T7" fmla="*/ 0 60000 65536"/>
              <a:gd name="T8" fmla="*/ 0 60000 65536"/>
              <a:gd name="T9" fmla="*/ 0 w 19"/>
              <a:gd name="T10" fmla="*/ 0 h 9"/>
              <a:gd name="T11" fmla="*/ 19 w 19"/>
              <a:gd name="T12" fmla="*/ 9 h 9"/>
            </a:gdLst>
            <a:ahLst/>
            <a:cxnLst>
              <a:cxn ang="T6">
                <a:pos x="T0" y="T1"/>
              </a:cxn>
              <a:cxn ang="T7">
                <a:pos x="T2" y="T3"/>
              </a:cxn>
              <a:cxn ang="T8">
                <a:pos x="T4" y="T5"/>
              </a:cxn>
            </a:cxnLst>
            <a:rect l="T9" t="T10" r="T11" b="T12"/>
            <a:pathLst>
              <a:path w="19" h="9">
                <a:moveTo>
                  <a:pt x="18" y="0"/>
                </a:moveTo>
                <a:lnTo>
                  <a:pt x="9" y="3"/>
                </a:lnTo>
                <a:lnTo>
                  <a:pt x="0" y="8"/>
                </a:lnTo>
              </a:path>
            </a:pathLst>
          </a:custGeom>
          <a:noFill/>
          <a:ln w="12700" cap="rnd">
            <a:solidFill>
              <a:schemeClr val="bg1"/>
            </a:solidFill>
            <a:round/>
            <a:headEnd/>
            <a:tailEnd/>
          </a:ln>
        </p:spPr>
        <p:txBody>
          <a:bodyPr/>
          <a:lstStyle/>
          <a:p>
            <a:endParaRPr lang="tr-TR">
              <a:solidFill>
                <a:schemeClr val="bg1"/>
              </a:solidFill>
            </a:endParaRPr>
          </a:p>
        </p:txBody>
      </p:sp>
      <p:sp>
        <p:nvSpPr>
          <p:cNvPr id="378895" name="Freeform 15"/>
          <p:cNvSpPr>
            <a:spLocks/>
          </p:cNvSpPr>
          <p:nvPr/>
        </p:nvSpPr>
        <p:spPr bwMode="auto">
          <a:xfrm>
            <a:off x="1873250" y="1882775"/>
            <a:ext cx="44450" cy="1588"/>
          </a:xfrm>
          <a:custGeom>
            <a:avLst/>
            <a:gdLst>
              <a:gd name="T0" fmla="*/ 68045013 w 28"/>
              <a:gd name="T1" fmla="*/ 0 h 1"/>
              <a:gd name="T2" fmla="*/ 45362813 w 28"/>
              <a:gd name="T3" fmla="*/ 0 h 1"/>
              <a:gd name="T4" fmla="*/ 22682200 w 28"/>
              <a:gd name="T5" fmla="*/ 0 h 1"/>
              <a:gd name="T6" fmla="*/ 0 w 28"/>
              <a:gd name="T7" fmla="*/ 0 h 1"/>
              <a:gd name="T8" fmla="*/ 0 60000 65536"/>
              <a:gd name="T9" fmla="*/ 0 60000 65536"/>
              <a:gd name="T10" fmla="*/ 0 60000 65536"/>
              <a:gd name="T11" fmla="*/ 0 60000 65536"/>
              <a:gd name="T12" fmla="*/ 0 w 28"/>
              <a:gd name="T13" fmla="*/ 0 h 1"/>
              <a:gd name="T14" fmla="*/ 28 w 28"/>
              <a:gd name="T15" fmla="*/ 1 h 1"/>
            </a:gdLst>
            <a:ahLst/>
            <a:cxnLst>
              <a:cxn ang="T8">
                <a:pos x="T0" y="T1"/>
              </a:cxn>
              <a:cxn ang="T9">
                <a:pos x="T2" y="T3"/>
              </a:cxn>
              <a:cxn ang="T10">
                <a:pos x="T4" y="T5"/>
              </a:cxn>
              <a:cxn ang="T11">
                <a:pos x="T6" y="T7"/>
              </a:cxn>
            </a:cxnLst>
            <a:rect l="T12" t="T13" r="T14" b="T15"/>
            <a:pathLst>
              <a:path w="28" h="1">
                <a:moveTo>
                  <a:pt x="27" y="0"/>
                </a:moveTo>
                <a:lnTo>
                  <a:pt x="18" y="0"/>
                </a:lnTo>
                <a:lnTo>
                  <a:pt x="9" y="0"/>
                </a:lnTo>
                <a:lnTo>
                  <a:pt x="0" y="0"/>
                </a:lnTo>
              </a:path>
            </a:pathLst>
          </a:custGeom>
          <a:noFill/>
          <a:ln w="12700" cap="rnd">
            <a:solidFill>
              <a:schemeClr val="bg1"/>
            </a:solidFill>
            <a:round/>
            <a:headEnd/>
            <a:tailEnd/>
          </a:ln>
        </p:spPr>
        <p:txBody>
          <a:bodyPr/>
          <a:lstStyle/>
          <a:p>
            <a:endParaRPr lang="tr-TR">
              <a:solidFill>
                <a:schemeClr val="bg1"/>
              </a:solidFill>
            </a:endParaRPr>
          </a:p>
        </p:txBody>
      </p:sp>
      <p:sp>
        <p:nvSpPr>
          <p:cNvPr id="378896" name="Freeform 16"/>
          <p:cNvSpPr>
            <a:spLocks/>
          </p:cNvSpPr>
          <p:nvPr/>
        </p:nvSpPr>
        <p:spPr bwMode="auto">
          <a:xfrm>
            <a:off x="1939925" y="1760538"/>
            <a:ext cx="30163" cy="20637"/>
          </a:xfrm>
          <a:custGeom>
            <a:avLst/>
            <a:gdLst>
              <a:gd name="T0" fmla="*/ 0 w 19"/>
              <a:gd name="T1" fmla="*/ 0 h 13"/>
              <a:gd name="T2" fmla="*/ 15121188 w 19"/>
              <a:gd name="T3" fmla="*/ 22680063 h 13"/>
              <a:gd name="T4" fmla="*/ 45363564 w 19"/>
              <a:gd name="T5" fmla="*/ 30241142 h 13"/>
              <a:gd name="T6" fmla="*/ 45363564 w 19"/>
              <a:gd name="T7" fmla="*/ 7559492 h 13"/>
              <a:gd name="T8" fmla="*/ 22682576 w 19"/>
              <a:gd name="T9" fmla="*/ 0 h 13"/>
              <a:gd name="T10" fmla="*/ 0 w 19"/>
              <a:gd name="T11" fmla="*/ 0 h 13"/>
              <a:gd name="T12" fmla="*/ 0 60000 65536"/>
              <a:gd name="T13" fmla="*/ 0 60000 65536"/>
              <a:gd name="T14" fmla="*/ 0 60000 65536"/>
              <a:gd name="T15" fmla="*/ 0 60000 65536"/>
              <a:gd name="T16" fmla="*/ 0 60000 65536"/>
              <a:gd name="T17" fmla="*/ 0 60000 65536"/>
              <a:gd name="T18" fmla="*/ 0 w 19"/>
              <a:gd name="T19" fmla="*/ 0 h 13"/>
              <a:gd name="T20" fmla="*/ 19 w 1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9" h="13">
                <a:moveTo>
                  <a:pt x="0" y="0"/>
                </a:moveTo>
                <a:lnTo>
                  <a:pt x="6" y="9"/>
                </a:lnTo>
                <a:lnTo>
                  <a:pt x="18" y="12"/>
                </a:lnTo>
                <a:lnTo>
                  <a:pt x="18" y="3"/>
                </a:lnTo>
                <a:lnTo>
                  <a:pt x="9" y="0"/>
                </a:lnTo>
                <a:lnTo>
                  <a:pt x="0" y="0"/>
                </a:lnTo>
              </a:path>
            </a:pathLst>
          </a:custGeom>
          <a:solidFill>
            <a:schemeClr val="accent1"/>
          </a:solidFill>
          <a:ln w="12700" cap="rnd">
            <a:solidFill>
              <a:schemeClr val="bg1"/>
            </a:solidFill>
            <a:round/>
            <a:headEnd/>
            <a:tailEnd/>
          </a:ln>
        </p:spPr>
        <p:txBody>
          <a:bodyPr/>
          <a:lstStyle/>
          <a:p>
            <a:endParaRPr lang="tr-TR">
              <a:solidFill>
                <a:schemeClr val="bg1"/>
              </a:solidFill>
            </a:endParaRPr>
          </a:p>
        </p:txBody>
      </p:sp>
      <p:sp>
        <p:nvSpPr>
          <p:cNvPr id="378897" name="Freeform 17"/>
          <p:cNvSpPr>
            <a:spLocks/>
          </p:cNvSpPr>
          <p:nvPr/>
        </p:nvSpPr>
        <p:spPr bwMode="auto">
          <a:xfrm>
            <a:off x="1939925" y="1760538"/>
            <a:ext cx="6350" cy="6350"/>
          </a:xfrm>
          <a:custGeom>
            <a:avLst/>
            <a:gdLst>
              <a:gd name="T0" fmla="*/ 7559675 w 4"/>
              <a:gd name="T1" fmla="*/ 0 h 4"/>
              <a:gd name="T2" fmla="*/ 0 w 4"/>
              <a:gd name="T3" fmla="*/ 7559675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3" y="0"/>
                </a:moveTo>
                <a:lnTo>
                  <a:pt x="0" y="3"/>
                </a:lnTo>
              </a:path>
            </a:pathLst>
          </a:custGeom>
          <a:noFill/>
          <a:ln w="12700" cap="rnd">
            <a:solidFill>
              <a:schemeClr val="bg1"/>
            </a:solidFill>
            <a:round/>
            <a:headEnd/>
            <a:tailEnd/>
          </a:ln>
        </p:spPr>
        <p:txBody>
          <a:bodyPr/>
          <a:lstStyle/>
          <a:p>
            <a:endParaRPr lang="tr-TR">
              <a:solidFill>
                <a:schemeClr val="bg1"/>
              </a:solidFill>
            </a:endParaRPr>
          </a:p>
        </p:txBody>
      </p:sp>
      <p:sp>
        <p:nvSpPr>
          <p:cNvPr id="378898" name="Freeform 18"/>
          <p:cNvSpPr>
            <a:spLocks/>
          </p:cNvSpPr>
          <p:nvPr/>
        </p:nvSpPr>
        <p:spPr bwMode="auto">
          <a:xfrm>
            <a:off x="2282825" y="2216150"/>
            <a:ext cx="133350" cy="423863"/>
          </a:xfrm>
          <a:custGeom>
            <a:avLst/>
            <a:gdLst>
              <a:gd name="T0" fmla="*/ 0 w 84"/>
              <a:gd name="T1" fmla="*/ 0 h 267"/>
              <a:gd name="T2" fmla="*/ 15120938 w 84"/>
              <a:gd name="T3" fmla="*/ 22682227 h 267"/>
              <a:gd name="T4" fmla="*/ 30241875 w 84"/>
              <a:gd name="T5" fmla="*/ 52924137 h 267"/>
              <a:gd name="T6" fmla="*/ 30241875 w 84"/>
              <a:gd name="T7" fmla="*/ 75604777 h 267"/>
              <a:gd name="T8" fmla="*/ 37801550 w 84"/>
              <a:gd name="T9" fmla="*/ 103327322 h 267"/>
              <a:gd name="T10" fmla="*/ 52924075 w 84"/>
              <a:gd name="T11" fmla="*/ 126007961 h 267"/>
              <a:gd name="T12" fmla="*/ 60483750 w 84"/>
              <a:gd name="T13" fmla="*/ 156249872 h 267"/>
              <a:gd name="T14" fmla="*/ 60483750 w 84"/>
              <a:gd name="T15" fmla="*/ 133569233 h 267"/>
              <a:gd name="T16" fmla="*/ 60483750 w 84"/>
              <a:gd name="T17" fmla="*/ 110887006 h 267"/>
              <a:gd name="T18" fmla="*/ 52924075 w 84"/>
              <a:gd name="T19" fmla="*/ 88206367 h 267"/>
              <a:gd name="T20" fmla="*/ 37801550 w 84"/>
              <a:gd name="T21" fmla="*/ 60483821 h 267"/>
              <a:gd name="T22" fmla="*/ 37801550 w 84"/>
              <a:gd name="T23" fmla="*/ 37803182 h 267"/>
              <a:gd name="T24" fmla="*/ 37801550 w 84"/>
              <a:gd name="T25" fmla="*/ 15120955 h 267"/>
              <a:gd name="T26" fmla="*/ 37801550 w 84"/>
              <a:gd name="T27" fmla="*/ 45362866 h 267"/>
              <a:gd name="T28" fmla="*/ 37801550 w 84"/>
              <a:gd name="T29" fmla="*/ 68045093 h 267"/>
              <a:gd name="T30" fmla="*/ 15120938 w 84"/>
              <a:gd name="T31" fmla="*/ 52924137 h 267"/>
              <a:gd name="T32" fmla="*/ 15120938 w 84"/>
              <a:gd name="T33" fmla="*/ 30241911 h 267"/>
              <a:gd name="T34" fmla="*/ 30241875 w 84"/>
              <a:gd name="T35" fmla="*/ 52924137 h 267"/>
              <a:gd name="T36" fmla="*/ 30241875 w 84"/>
              <a:gd name="T37" fmla="*/ 75604777 h 267"/>
              <a:gd name="T38" fmla="*/ 37801550 w 84"/>
              <a:gd name="T39" fmla="*/ 103327322 h 267"/>
              <a:gd name="T40" fmla="*/ 45362813 w 84"/>
              <a:gd name="T41" fmla="*/ 126007961 h 267"/>
              <a:gd name="T42" fmla="*/ 60483750 w 84"/>
              <a:gd name="T43" fmla="*/ 148690188 h 267"/>
              <a:gd name="T44" fmla="*/ 68043425 w 84"/>
              <a:gd name="T45" fmla="*/ 171370827 h 267"/>
              <a:gd name="T46" fmla="*/ 83165950 w 84"/>
              <a:gd name="T47" fmla="*/ 194053054 h 267"/>
              <a:gd name="T48" fmla="*/ 98286888 w 84"/>
              <a:gd name="T49" fmla="*/ 216733693 h 267"/>
              <a:gd name="T50" fmla="*/ 105846563 w 84"/>
              <a:gd name="T51" fmla="*/ 239415920 h 267"/>
              <a:gd name="T52" fmla="*/ 118446550 w 84"/>
              <a:gd name="T53" fmla="*/ 259577194 h 267"/>
              <a:gd name="T54" fmla="*/ 126007813 w 84"/>
              <a:gd name="T55" fmla="*/ 282257833 h 267"/>
              <a:gd name="T56" fmla="*/ 148688425 w 84"/>
              <a:gd name="T57" fmla="*/ 312499744 h 267"/>
              <a:gd name="T58" fmla="*/ 156249688 w 84"/>
              <a:gd name="T59" fmla="*/ 335181970 h 267"/>
              <a:gd name="T60" fmla="*/ 171370625 w 84"/>
              <a:gd name="T61" fmla="*/ 357862610 h 267"/>
              <a:gd name="T62" fmla="*/ 178931888 w 84"/>
              <a:gd name="T63" fmla="*/ 380544836 h 267"/>
              <a:gd name="T64" fmla="*/ 186491563 w 84"/>
              <a:gd name="T65" fmla="*/ 403225476 h 267"/>
              <a:gd name="T66" fmla="*/ 194052825 w 84"/>
              <a:gd name="T67" fmla="*/ 423386749 h 267"/>
              <a:gd name="T68" fmla="*/ 194052825 w 84"/>
              <a:gd name="T69" fmla="*/ 446068976 h 267"/>
              <a:gd name="T70" fmla="*/ 201612500 w 84"/>
              <a:gd name="T71" fmla="*/ 468749615 h 267"/>
              <a:gd name="T72" fmla="*/ 209173763 w 84"/>
              <a:gd name="T73" fmla="*/ 491431842 h 267"/>
              <a:gd name="T74" fmla="*/ 209173763 w 84"/>
              <a:gd name="T75" fmla="*/ 514112481 h 267"/>
              <a:gd name="T76" fmla="*/ 209173763 w 84"/>
              <a:gd name="T77" fmla="*/ 536794708 h 267"/>
              <a:gd name="T78" fmla="*/ 209173763 w 84"/>
              <a:gd name="T79" fmla="*/ 567036619 h 267"/>
              <a:gd name="T80" fmla="*/ 209173763 w 84"/>
              <a:gd name="T81" fmla="*/ 594757577 h 267"/>
              <a:gd name="T82" fmla="*/ 209173763 w 84"/>
              <a:gd name="T83" fmla="*/ 624999487 h 267"/>
              <a:gd name="T84" fmla="*/ 209173763 w 84"/>
              <a:gd name="T85" fmla="*/ 647681714 h 267"/>
              <a:gd name="T86" fmla="*/ 209173763 w 84"/>
              <a:gd name="T87" fmla="*/ 670362353 h 2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
              <a:gd name="T133" fmla="*/ 0 h 267"/>
              <a:gd name="T134" fmla="*/ 84 w 84"/>
              <a:gd name="T135" fmla="*/ 267 h 2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 h="267">
                <a:moveTo>
                  <a:pt x="0" y="0"/>
                </a:moveTo>
                <a:lnTo>
                  <a:pt x="6" y="9"/>
                </a:lnTo>
                <a:lnTo>
                  <a:pt x="12" y="21"/>
                </a:lnTo>
                <a:lnTo>
                  <a:pt x="12" y="30"/>
                </a:lnTo>
                <a:lnTo>
                  <a:pt x="15" y="41"/>
                </a:lnTo>
                <a:lnTo>
                  <a:pt x="21" y="50"/>
                </a:lnTo>
                <a:lnTo>
                  <a:pt x="24" y="62"/>
                </a:lnTo>
                <a:lnTo>
                  <a:pt x="24" y="53"/>
                </a:lnTo>
                <a:lnTo>
                  <a:pt x="24" y="44"/>
                </a:lnTo>
                <a:lnTo>
                  <a:pt x="21" y="35"/>
                </a:lnTo>
                <a:lnTo>
                  <a:pt x="15" y="24"/>
                </a:lnTo>
                <a:lnTo>
                  <a:pt x="15" y="15"/>
                </a:lnTo>
                <a:lnTo>
                  <a:pt x="15" y="6"/>
                </a:lnTo>
                <a:lnTo>
                  <a:pt x="15" y="18"/>
                </a:lnTo>
                <a:lnTo>
                  <a:pt x="15" y="27"/>
                </a:lnTo>
                <a:lnTo>
                  <a:pt x="6" y="21"/>
                </a:lnTo>
                <a:lnTo>
                  <a:pt x="6" y="12"/>
                </a:lnTo>
                <a:lnTo>
                  <a:pt x="12" y="21"/>
                </a:lnTo>
                <a:lnTo>
                  <a:pt x="12" y="30"/>
                </a:lnTo>
                <a:lnTo>
                  <a:pt x="15" y="41"/>
                </a:lnTo>
                <a:lnTo>
                  <a:pt x="18" y="50"/>
                </a:lnTo>
                <a:lnTo>
                  <a:pt x="24" y="59"/>
                </a:lnTo>
                <a:lnTo>
                  <a:pt x="27" y="68"/>
                </a:lnTo>
                <a:lnTo>
                  <a:pt x="33" y="77"/>
                </a:lnTo>
                <a:lnTo>
                  <a:pt x="39" y="86"/>
                </a:lnTo>
                <a:lnTo>
                  <a:pt x="42" y="95"/>
                </a:lnTo>
                <a:lnTo>
                  <a:pt x="47" y="103"/>
                </a:lnTo>
                <a:lnTo>
                  <a:pt x="50" y="112"/>
                </a:lnTo>
                <a:lnTo>
                  <a:pt x="59" y="124"/>
                </a:lnTo>
                <a:lnTo>
                  <a:pt x="62" y="133"/>
                </a:lnTo>
                <a:lnTo>
                  <a:pt x="68" y="142"/>
                </a:lnTo>
                <a:lnTo>
                  <a:pt x="71" y="151"/>
                </a:lnTo>
                <a:lnTo>
                  <a:pt x="74" y="160"/>
                </a:lnTo>
                <a:lnTo>
                  <a:pt x="77" y="168"/>
                </a:lnTo>
                <a:lnTo>
                  <a:pt x="77" y="177"/>
                </a:lnTo>
                <a:lnTo>
                  <a:pt x="80" y="186"/>
                </a:lnTo>
                <a:lnTo>
                  <a:pt x="83" y="195"/>
                </a:lnTo>
                <a:lnTo>
                  <a:pt x="83" y="204"/>
                </a:lnTo>
                <a:lnTo>
                  <a:pt x="83" y="213"/>
                </a:lnTo>
                <a:lnTo>
                  <a:pt x="83" y="225"/>
                </a:lnTo>
                <a:lnTo>
                  <a:pt x="83" y="236"/>
                </a:lnTo>
                <a:lnTo>
                  <a:pt x="83" y="248"/>
                </a:lnTo>
                <a:lnTo>
                  <a:pt x="83" y="257"/>
                </a:lnTo>
                <a:lnTo>
                  <a:pt x="83" y="266"/>
                </a:lnTo>
              </a:path>
            </a:pathLst>
          </a:custGeom>
          <a:noFill/>
          <a:ln w="12700" cap="rnd">
            <a:solidFill>
              <a:schemeClr val="bg1"/>
            </a:solidFill>
            <a:round/>
            <a:headEnd/>
            <a:tailEnd/>
          </a:ln>
        </p:spPr>
        <p:txBody>
          <a:bodyPr/>
          <a:lstStyle/>
          <a:p>
            <a:endParaRPr lang="tr-TR">
              <a:solidFill>
                <a:schemeClr val="bg1"/>
              </a:solidFill>
            </a:endParaRPr>
          </a:p>
        </p:txBody>
      </p:sp>
      <p:sp>
        <p:nvSpPr>
          <p:cNvPr id="378899" name="Freeform 19"/>
          <p:cNvSpPr>
            <a:spLocks/>
          </p:cNvSpPr>
          <p:nvPr/>
        </p:nvSpPr>
        <p:spPr bwMode="auto">
          <a:xfrm>
            <a:off x="2033588" y="2611438"/>
            <a:ext cx="152400" cy="1414462"/>
          </a:xfrm>
          <a:custGeom>
            <a:avLst/>
            <a:gdLst>
              <a:gd name="T0" fmla="*/ 0 w 96"/>
              <a:gd name="T1" fmla="*/ 22680604 h 891"/>
              <a:gd name="T2" fmla="*/ 0 w 96"/>
              <a:gd name="T3" fmla="*/ 75604661 h 891"/>
              <a:gd name="T4" fmla="*/ 0 w 96"/>
              <a:gd name="T5" fmla="*/ 118446508 h 891"/>
              <a:gd name="T6" fmla="*/ 7561263 w 96"/>
              <a:gd name="T7" fmla="*/ 163809305 h 891"/>
              <a:gd name="T8" fmla="*/ 30241875 w 96"/>
              <a:gd name="T9" fmla="*/ 216733361 h 891"/>
              <a:gd name="T10" fmla="*/ 37801550 w 96"/>
              <a:gd name="T11" fmla="*/ 267136468 h 891"/>
              <a:gd name="T12" fmla="*/ 37801550 w 96"/>
              <a:gd name="T13" fmla="*/ 312499265 h 891"/>
              <a:gd name="T14" fmla="*/ 37801550 w 96"/>
              <a:gd name="T15" fmla="*/ 365421733 h 891"/>
              <a:gd name="T16" fmla="*/ 45362813 w 96"/>
              <a:gd name="T17" fmla="*/ 418345790 h 891"/>
              <a:gd name="T18" fmla="*/ 60483750 w 96"/>
              <a:gd name="T19" fmla="*/ 461187637 h 891"/>
              <a:gd name="T20" fmla="*/ 83165950 w 96"/>
              <a:gd name="T21" fmla="*/ 506550433 h 891"/>
              <a:gd name="T22" fmla="*/ 98286888 w 96"/>
              <a:gd name="T23" fmla="*/ 559474490 h 891"/>
              <a:gd name="T24" fmla="*/ 105846563 w 96"/>
              <a:gd name="T25" fmla="*/ 609877597 h 891"/>
              <a:gd name="T26" fmla="*/ 113407825 w 96"/>
              <a:gd name="T27" fmla="*/ 662800066 h 891"/>
              <a:gd name="T28" fmla="*/ 113407825 w 96"/>
              <a:gd name="T29" fmla="*/ 715724122 h 891"/>
              <a:gd name="T30" fmla="*/ 113407825 w 96"/>
              <a:gd name="T31" fmla="*/ 776207851 h 891"/>
              <a:gd name="T32" fmla="*/ 113407825 w 96"/>
              <a:gd name="T33" fmla="*/ 826610958 h 891"/>
              <a:gd name="T34" fmla="*/ 113407825 w 96"/>
              <a:gd name="T35" fmla="*/ 887094686 h 891"/>
              <a:gd name="T36" fmla="*/ 113407825 w 96"/>
              <a:gd name="T37" fmla="*/ 940017155 h 891"/>
              <a:gd name="T38" fmla="*/ 113407825 w 96"/>
              <a:gd name="T39" fmla="*/ 997981522 h 891"/>
              <a:gd name="T40" fmla="*/ 113407825 w 96"/>
              <a:gd name="T41" fmla="*/ 1058465251 h 891"/>
              <a:gd name="T42" fmla="*/ 126007813 w 96"/>
              <a:gd name="T43" fmla="*/ 1111387720 h 891"/>
              <a:gd name="T44" fmla="*/ 148688425 w 96"/>
              <a:gd name="T45" fmla="*/ 1161790827 h 891"/>
              <a:gd name="T46" fmla="*/ 163810950 w 96"/>
              <a:gd name="T47" fmla="*/ 1207153623 h 891"/>
              <a:gd name="T48" fmla="*/ 186491563 w 96"/>
              <a:gd name="T49" fmla="*/ 1267637352 h 891"/>
              <a:gd name="T50" fmla="*/ 216733438 w 96"/>
              <a:gd name="T51" fmla="*/ 1222274555 h 891"/>
              <a:gd name="T52" fmla="*/ 239415638 w 96"/>
              <a:gd name="T53" fmla="*/ 1214714883 h 891"/>
              <a:gd name="T54" fmla="*/ 201612500 w 96"/>
              <a:gd name="T55" fmla="*/ 1252516420 h 891"/>
              <a:gd name="T56" fmla="*/ 194052825 w 96"/>
              <a:gd name="T57" fmla="*/ 1302919527 h 891"/>
              <a:gd name="T58" fmla="*/ 186491563 w 96"/>
              <a:gd name="T59" fmla="*/ 1348282323 h 891"/>
              <a:gd name="T60" fmla="*/ 171370625 w 96"/>
              <a:gd name="T61" fmla="*/ 1401206380 h 891"/>
              <a:gd name="T62" fmla="*/ 141128750 w 96"/>
              <a:gd name="T63" fmla="*/ 1461690108 h 891"/>
              <a:gd name="T64" fmla="*/ 141128750 w 96"/>
              <a:gd name="T65" fmla="*/ 1549894752 h 891"/>
              <a:gd name="T66" fmla="*/ 141128750 w 96"/>
              <a:gd name="T67" fmla="*/ 1653221916 h 891"/>
              <a:gd name="T68" fmla="*/ 148688425 w 96"/>
              <a:gd name="T69" fmla="*/ 1706144384 h 891"/>
              <a:gd name="T70" fmla="*/ 148688425 w 96"/>
              <a:gd name="T71" fmla="*/ 1766628113 h 891"/>
              <a:gd name="T72" fmla="*/ 141128750 w 96"/>
              <a:gd name="T73" fmla="*/ 1824592480 h 891"/>
              <a:gd name="T74" fmla="*/ 133567488 w 96"/>
              <a:gd name="T75" fmla="*/ 1907756813 h 891"/>
              <a:gd name="T76" fmla="*/ 133567488 w 96"/>
              <a:gd name="T77" fmla="*/ 1995963044 h 891"/>
              <a:gd name="T78" fmla="*/ 133567488 w 96"/>
              <a:gd name="T79" fmla="*/ 2041325841 h 891"/>
              <a:gd name="T80" fmla="*/ 126007813 w 96"/>
              <a:gd name="T81" fmla="*/ 2101809570 h 891"/>
              <a:gd name="T82" fmla="*/ 126007813 w 96"/>
              <a:gd name="T83" fmla="*/ 2147483647 h 891"/>
              <a:gd name="T84" fmla="*/ 141128750 w 96"/>
              <a:gd name="T85" fmla="*/ 2147483647 h 8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
              <a:gd name="T130" fmla="*/ 0 h 891"/>
              <a:gd name="T131" fmla="*/ 96 w 96"/>
              <a:gd name="T132" fmla="*/ 891 h 8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 h="891">
                <a:moveTo>
                  <a:pt x="0" y="0"/>
                </a:moveTo>
                <a:lnTo>
                  <a:pt x="0" y="9"/>
                </a:lnTo>
                <a:lnTo>
                  <a:pt x="0" y="18"/>
                </a:lnTo>
                <a:lnTo>
                  <a:pt x="0" y="30"/>
                </a:lnTo>
                <a:lnTo>
                  <a:pt x="0" y="38"/>
                </a:lnTo>
                <a:lnTo>
                  <a:pt x="0" y="47"/>
                </a:lnTo>
                <a:lnTo>
                  <a:pt x="3" y="56"/>
                </a:lnTo>
                <a:lnTo>
                  <a:pt x="3" y="65"/>
                </a:lnTo>
                <a:lnTo>
                  <a:pt x="9" y="77"/>
                </a:lnTo>
                <a:lnTo>
                  <a:pt x="12" y="86"/>
                </a:lnTo>
                <a:lnTo>
                  <a:pt x="12" y="95"/>
                </a:lnTo>
                <a:lnTo>
                  <a:pt x="15" y="106"/>
                </a:lnTo>
                <a:lnTo>
                  <a:pt x="15" y="115"/>
                </a:lnTo>
                <a:lnTo>
                  <a:pt x="15" y="124"/>
                </a:lnTo>
                <a:lnTo>
                  <a:pt x="15" y="133"/>
                </a:lnTo>
                <a:lnTo>
                  <a:pt x="15" y="145"/>
                </a:lnTo>
                <a:lnTo>
                  <a:pt x="15" y="154"/>
                </a:lnTo>
                <a:lnTo>
                  <a:pt x="18" y="166"/>
                </a:lnTo>
                <a:lnTo>
                  <a:pt x="21" y="174"/>
                </a:lnTo>
                <a:lnTo>
                  <a:pt x="24" y="183"/>
                </a:lnTo>
                <a:lnTo>
                  <a:pt x="30" y="192"/>
                </a:lnTo>
                <a:lnTo>
                  <a:pt x="33" y="201"/>
                </a:lnTo>
                <a:lnTo>
                  <a:pt x="36" y="213"/>
                </a:lnTo>
                <a:lnTo>
                  <a:pt x="39" y="222"/>
                </a:lnTo>
                <a:lnTo>
                  <a:pt x="39" y="231"/>
                </a:lnTo>
                <a:lnTo>
                  <a:pt x="42" y="242"/>
                </a:lnTo>
                <a:lnTo>
                  <a:pt x="45" y="254"/>
                </a:lnTo>
                <a:lnTo>
                  <a:pt x="45" y="263"/>
                </a:lnTo>
                <a:lnTo>
                  <a:pt x="45" y="275"/>
                </a:lnTo>
                <a:lnTo>
                  <a:pt x="45" y="284"/>
                </a:lnTo>
                <a:lnTo>
                  <a:pt x="45" y="296"/>
                </a:lnTo>
                <a:lnTo>
                  <a:pt x="45" y="308"/>
                </a:lnTo>
                <a:lnTo>
                  <a:pt x="45" y="319"/>
                </a:lnTo>
                <a:lnTo>
                  <a:pt x="45" y="328"/>
                </a:lnTo>
                <a:lnTo>
                  <a:pt x="45" y="340"/>
                </a:lnTo>
                <a:lnTo>
                  <a:pt x="45" y="352"/>
                </a:lnTo>
                <a:lnTo>
                  <a:pt x="45" y="361"/>
                </a:lnTo>
                <a:lnTo>
                  <a:pt x="45" y="373"/>
                </a:lnTo>
                <a:lnTo>
                  <a:pt x="45" y="384"/>
                </a:lnTo>
                <a:lnTo>
                  <a:pt x="45" y="396"/>
                </a:lnTo>
                <a:lnTo>
                  <a:pt x="45" y="408"/>
                </a:lnTo>
                <a:lnTo>
                  <a:pt x="45" y="420"/>
                </a:lnTo>
                <a:lnTo>
                  <a:pt x="48" y="432"/>
                </a:lnTo>
                <a:lnTo>
                  <a:pt x="50" y="441"/>
                </a:lnTo>
                <a:lnTo>
                  <a:pt x="56" y="452"/>
                </a:lnTo>
                <a:lnTo>
                  <a:pt x="59" y="461"/>
                </a:lnTo>
                <a:lnTo>
                  <a:pt x="62" y="470"/>
                </a:lnTo>
                <a:lnTo>
                  <a:pt x="65" y="479"/>
                </a:lnTo>
                <a:lnTo>
                  <a:pt x="68" y="491"/>
                </a:lnTo>
                <a:lnTo>
                  <a:pt x="74" y="503"/>
                </a:lnTo>
                <a:lnTo>
                  <a:pt x="83" y="494"/>
                </a:lnTo>
                <a:lnTo>
                  <a:pt x="86" y="485"/>
                </a:lnTo>
                <a:lnTo>
                  <a:pt x="95" y="473"/>
                </a:lnTo>
                <a:lnTo>
                  <a:pt x="95" y="482"/>
                </a:lnTo>
                <a:lnTo>
                  <a:pt x="89" y="491"/>
                </a:lnTo>
                <a:lnTo>
                  <a:pt x="80" y="497"/>
                </a:lnTo>
                <a:lnTo>
                  <a:pt x="80" y="506"/>
                </a:lnTo>
                <a:lnTo>
                  <a:pt x="77" y="517"/>
                </a:lnTo>
                <a:lnTo>
                  <a:pt x="77" y="526"/>
                </a:lnTo>
                <a:lnTo>
                  <a:pt x="74" y="535"/>
                </a:lnTo>
                <a:lnTo>
                  <a:pt x="71" y="544"/>
                </a:lnTo>
                <a:lnTo>
                  <a:pt x="68" y="556"/>
                </a:lnTo>
                <a:lnTo>
                  <a:pt x="65" y="568"/>
                </a:lnTo>
                <a:lnTo>
                  <a:pt x="56" y="580"/>
                </a:lnTo>
                <a:lnTo>
                  <a:pt x="56" y="588"/>
                </a:lnTo>
                <a:lnTo>
                  <a:pt x="56" y="615"/>
                </a:lnTo>
                <a:lnTo>
                  <a:pt x="56" y="639"/>
                </a:lnTo>
                <a:lnTo>
                  <a:pt x="56" y="656"/>
                </a:lnTo>
                <a:lnTo>
                  <a:pt x="59" y="665"/>
                </a:lnTo>
                <a:lnTo>
                  <a:pt x="59" y="677"/>
                </a:lnTo>
                <a:lnTo>
                  <a:pt x="59" y="689"/>
                </a:lnTo>
                <a:lnTo>
                  <a:pt x="59" y="701"/>
                </a:lnTo>
                <a:lnTo>
                  <a:pt x="56" y="713"/>
                </a:lnTo>
                <a:lnTo>
                  <a:pt x="56" y="724"/>
                </a:lnTo>
                <a:lnTo>
                  <a:pt x="56" y="748"/>
                </a:lnTo>
                <a:lnTo>
                  <a:pt x="53" y="757"/>
                </a:lnTo>
                <a:lnTo>
                  <a:pt x="53" y="775"/>
                </a:lnTo>
                <a:lnTo>
                  <a:pt x="53" y="792"/>
                </a:lnTo>
                <a:lnTo>
                  <a:pt x="53" y="801"/>
                </a:lnTo>
                <a:lnTo>
                  <a:pt x="53" y="810"/>
                </a:lnTo>
                <a:lnTo>
                  <a:pt x="50" y="822"/>
                </a:lnTo>
                <a:lnTo>
                  <a:pt x="50" y="834"/>
                </a:lnTo>
                <a:lnTo>
                  <a:pt x="50" y="846"/>
                </a:lnTo>
                <a:lnTo>
                  <a:pt x="50" y="855"/>
                </a:lnTo>
                <a:lnTo>
                  <a:pt x="53" y="863"/>
                </a:lnTo>
                <a:lnTo>
                  <a:pt x="56" y="881"/>
                </a:lnTo>
                <a:lnTo>
                  <a:pt x="62" y="890"/>
                </a:lnTo>
              </a:path>
            </a:pathLst>
          </a:custGeom>
          <a:noFill/>
          <a:ln w="12700" cap="rnd">
            <a:solidFill>
              <a:schemeClr val="bg1"/>
            </a:solidFill>
            <a:round/>
            <a:headEnd/>
            <a:tailEnd/>
          </a:ln>
        </p:spPr>
        <p:txBody>
          <a:bodyPr/>
          <a:lstStyle/>
          <a:p>
            <a:endParaRPr lang="tr-TR">
              <a:solidFill>
                <a:schemeClr val="bg1"/>
              </a:solidFill>
            </a:endParaRPr>
          </a:p>
        </p:txBody>
      </p:sp>
      <p:sp>
        <p:nvSpPr>
          <p:cNvPr id="378900" name="Freeform 20"/>
          <p:cNvSpPr>
            <a:spLocks/>
          </p:cNvSpPr>
          <p:nvPr/>
        </p:nvSpPr>
        <p:spPr bwMode="auto">
          <a:xfrm>
            <a:off x="2273300" y="2846388"/>
            <a:ext cx="85725" cy="282575"/>
          </a:xfrm>
          <a:custGeom>
            <a:avLst/>
            <a:gdLst>
              <a:gd name="T0" fmla="*/ 60483750 w 54"/>
              <a:gd name="T1" fmla="*/ 0 h 178"/>
              <a:gd name="T2" fmla="*/ 52924075 w 54"/>
              <a:gd name="T3" fmla="*/ 22682200 h 178"/>
              <a:gd name="T4" fmla="*/ 52924075 w 54"/>
              <a:gd name="T5" fmla="*/ 45362813 h 178"/>
              <a:gd name="T6" fmla="*/ 60483750 w 54"/>
              <a:gd name="T7" fmla="*/ 103327200 h 178"/>
              <a:gd name="T8" fmla="*/ 60483750 w 54"/>
              <a:gd name="T9" fmla="*/ 133567488 h 178"/>
              <a:gd name="T10" fmla="*/ 60483750 w 54"/>
              <a:gd name="T11" fmla="*/ 163810950 h 178"/>
              <a:gd name="T12" fmla="*/ 60483750 w 54"/>
              <a:gd name="T13" fmla="*/ 186491563 h 178"/>
              <a:gd name="T14" fmla="*/ 60483750 w 54"/>
              <a:gd name="T15" fmla="*/ 209173763 h 178"/>
              <a:gd name="T16" fmla="*/ 68045013 w 54"/>
              <a:gd name="T17" fmla="*/ 229333425 h 178"/>
              <a:gd name="T18" fmla="*/ 68045013 w 54"/>
              <a:gd name="T19" fmla="*/ 252015625 h 178"/>
              <a:gd name="T20" fmla="*/ 73083738 w 54"/>
              <a:gd name="T21" fmla="*/ 282257500 h 178"/>
              <a:gd name="T22" fmla="*/ 73083738 w 54"/>
              <a:gd name="T23" fmla="*/ 312499375 h 178"/>
              <a:gd name="T24" fmla="*/ 80645000 w 54"/>
              <a:gd name="T25" fmla="*/ 335181575 h 178"/>
              <a:gd name="T26" fmla="*/ 80645000 w 54"/>
              <a:gd name="T27" fmla="*/ 357862188 h 178"/>
              <a:gd name="T28" fmla="*/ 88206263 w 54"/>
              <a:gd name="T29" fmla="*/ 385584700 h 178"/>
              <a:gd name="T30" fmla="*/ 88206263 w 54"/>
              <a:gd name="T31" fmla="*/ 415826575 h 178"/>
              <a:gd name="T32" fmla="*/ 95765938 w 54"/>
              <a:gd name="T33" fmla="*/ 446068450 h 178"/>
              <a:gd name="T34" fmla="*/ 95765938 w 54"/>
              <a:gd name="T35" fmla="*/ 415826575 h 178"/>
              <a:gd name="T36" fmla="*/ 95765938 w 54"/>
              <a:gd name="T37" fmla="*/ 393144375 h 178"/>
              <a:gd name="T38" fmla="*/ 103327200 w 54"/>
              <a:gd name="T39" fmla="*/ 365423450 h 178"/>
              <a:gd name="T40" fmla="*/ 110886875 w 54"/>
              <a:gd name="T41" fmla="*/ 342741250 h 178"/>
              <a:gd name="T42" fmla="*/ 118448138 w 54"/>
              <a:gd name="T43" fmla="*/ 320059050 h 178"/>
              <a:gd name="T44" fmla="*/ 126007813 w 54"/>
              <a:gd name="T45" fmla="*/ 297378438 h 178"/>
              <a:gd name="T46" fmla="*/ 133569075 w 54"/>
              <a:gd name="T47" fmla="*/ 274696238 h 178"/>
              <a:gd name="T48" fmla="*/ 110886875 w 54"/>
              <a:gd name="T49" fmla="*/ 289817175 h 178"/>
              <a:gd name="T50" fmla="*/ 88206263 w 54"/>
              <a:gd name="T51" fmla="*/ 304938113 h 178"/>
              <a:gd name="T52" fmla="*/ 68045013 w 54"/>
              <a:gd name="T53" fmla="*/ 304938113 h 178"/>
              <a:gd name="T54" fmla="*/ 45362813 w 54"/>
              <a:gd name="T55" fmla="*/ 304938113 h 178"/>
              <a:gd name="T56" fmla="*/ 22682200 w 54"/>
              <a:gd name="T57" fmla="*/ 304938113 h 178"/>
              <a:gd name="T58" fmla="*/ 0 w 54"/>
              <a:gd name="T59" fmla="*/ 304938113 h 178"/>
              <a:gd name="T60" fmla="*/ 22682200 w 54"/>
              <a:gd name="T61" fmla="*/ 312499375 h 178"/>
              <a:gd name="T62" fmla="*/ 45362813 w 54"/>
              <a:gd name="T63" fmla="*/ 335181575 h 178"/>
              <a:gd name="T64" fmla="*/ 60483750 w 54"/>
              <a:gd name="T65" fmla="*/ 357862188 h 178"/>
              <a:gd name="T66" fmla="*/ 73083738 w 54"/>
              <a:gd name="T67" fmla="*/ 385584700 h 178"/>
              <a:gd name="T68" fmla="*/ 88206263 w 54"/>
              <a:gd name="T69" fmla="*/ 415826575 h 178"/>
              <a:gd name="T70" fmla="*/ 88206263 w 54"/>
              <a:gd name="T71" fmla="*/ 438507188 h 178"/>
              <a:gd name="T72" fmla="*/ 88206263 w 54"/>
              <a:gd name="T73" fmla="*/ 408265313 h 178"/>
              <a:gd name="T74" fmla="*/ 88206263 w 54"/>
              <a:gd name="T75" fmla="*/ 378023438 h 178"/>
              <a:gd name="T76" fmla="*/ 88206263 w 54"/>
              <a:gd name="T77" fmla="*/ 350302513 h 178"/>
              <a:gd name="T78" fmla="*/ 88206263 w 54"/>
              <a:gd name="T79" fmla="*/ 320059050 h 178"/>
              <a:gd name="T80" fmla="*/ 110886875 w 54"/>
              <a:gd name="T81" fmla="*/ 320059050 h 178"/>
              <a:gd name="T82" fmla="*/ 88206263 w 54"/>
              <a:gd name="T83" fmla="*/ 320059050 h 178"/>
              <a:gd name="T84" fmla="*/ 68045013 w 54"/>
              <a:gd name="T85" fmla="*/ 327620313 h 178"/>
              <a:gd name="T86" fmla="*/ 45362813 w 54"/>
              <a:gd name="T87" fmla="*/ 327620313 h 178"/>
              <a:gd name="T88" fmla="*/ 68045013 w 54"/>
              <a:gd name="T89" fmla="*/ 350302513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
              <a:gd name="T136" fmla="*/ 0 h 178"/>
              <a:gd name="T137" fmla="*/ 54 w 54"/>
              <a:gd name="T138" fmla="*/ 178 h 1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 h="178">
                <a:moveTo>
                  <a:pt x="24" y="0"/>
                </a:moveTo>
                <a:lnTo>
                  <a:pt x="21" y="9"/>
                </a:lnTo>
                <a:lnTo>
                  <a:pt x="21" y="18"/>
                </a:lnTo>
                <a:lnTo>
                  <a:pt x="24" y="41"/>
                </a:lnTo>
                <a:lnTo>
                  <a:pt x="24" y="53"/>
                </a:lnTo>
                <a:lnTo>
                  <a:pt x="24" y="65"/>
                </a:lnTo>
                <a:lnTo>
                  <a:pt x="24" y="74"/>
                </a:lnTo>
                <a:lnTo>
                  <a:pt x="24" y="83"/>
                </a:lnTo>
                <a:lnTo>
                  <a:pt x="27" y="91"/>
                </a:lnTo>
                <a:lnTo>
                  <a:pt x="27" y="100"/>
                </a:lnTo>
                <a:lnTo>
                  <a:pt x="29" y="112"/>
                </a:lnTo>
                <a:lnTo>
                  <a:pt x="29" y="124"/>
                </a:lnTo>
                <a:lnTo>
                  <a:pt x="32" y="133"/>
                </a:lnTo>
                <a:lnTo>
                  <a:pt x="32" y="142"/>
                </a:lnTo>
                <a:lnTo>
                  <a:pt x="35" y="153"/>
                </a:lnTo>
                <a:lnTo>
                  <a:pt x="35" y="165"/>
                </a:lnTo>
                <a:lnTo>
                  <a:pt x="38" y="177"/>
                </a:lnTo>
                <a:lnTo>
                  <a:pt x="38" y="165"/>
                </a:lnTo>
                <a:lnTo>
                  <a:pt x="38" y="156"/>
                </a:lnTo>
                <a:lnTo>
                  <a:pt x="41" y="145"/>
                </a:lnTo>
                <a:lnTo>
                  <a:pt x="44" y="136"/>
                </a:lnTo>
                <a:lnTo>
                  <a:pt x="47" y="127"/>
                </a:lnTo>
                <a:lnTo>
                  <a:pt x="50" y="118"/>
                </a:lnTo>
                <a:lnTo>
                  <a:pt x="53" y="109"/>
                </a:lnTo>
                <a:lnTo>
                  <a:pt x="44" y="115"/>
                </a:lnTo>
                <a:lnTo>
                  <a:pt x="35" y="121"/>
                </a:lnTo>
                <a:lnTo>
                  <a:pt x="27" y="121"/>
                </a:lnTo>
                <a:lnTo>
                  <a:pt x="18" y="121"/>
                </a:lnTo>
                <a:lnTo>
                  <a:pt x="9" y="121"/>
                </a:lnTo>
                <a:lnTo>
                  <a:pt x="0" y="121"/>
                </a:lnTo>
                <a:lnTo>
                  <a:pt x="9" y="124"/>
                </a:lnTo>
                <a:lnTo>
                  <a:pt x="18" y="133"/>
                </a:lnTo>
                <a:lnTo>
                  <a:pt x="24" y="142"/>
                </a:lnTo>
                <a:lnTo>
                  <a:pt x="29" y="153"/>
                </a:lnTo>
                <a:lnTo>
                  <a:pt x="35" y="165"/>
                </a:lnTo>
                <a:lnTo>
                  <a:pt x="35" y="174"/>
                </a:lnTo>
                <a:lnTo>
                  <a:pt x="35" y="162"/>
                </a:lnTo>
                <a:lnTo>
                  <a:pt x="35" y="150"/>
                </a:lnTo>
                <a:lnTo>
                  <a:pt x="35" y="139"/>
                </a:lnTo>
                <a:lnTo>
                  <a:pt x="35" y="127"/>
                </a:lnTo>
                <a:lnTo>
                  <a:pt x="44" y="127"/>
                </a:lnTo>
                <a:lnTo>
                  <a:pt x="35" y="127"/>
                </a:lnTo>
                <a:lnTo>
                  <a:pt x="27" y="130"/>
                </a:lnTo>
                <a:lnTo>
                  <a:pt x="18" y="130"/>
                </a:lnTo>
                <a:lnTo>
                  <a:pt x="27" y="139"/>
                </a:lnTo>
              </a:path>
            </a:pathLst>
          </a:custGeom>
          <a:noFill/>
          <a:ln w="12700" cap="rnd">
            <a:solidFill>
              <a:schemeClr val="bg1"/>
            </a:solidFill>
            <a:round/>
            <a:headEnd/>
            <a:tailEnd/>
          </a:ln>
        </p:spPr>
        <p:txBody>
          <a:bodyPr/>
          <a:lstStyle/>
          <a:p>
            <a:endParaRPr lang="tr-TR">
              <a:solidFill>
                <a:schemeClr val="bg1"/>
              </a:solidFill>
            </a:endParaRPr>
          </a:p>
        </p:txBody>
      </p:sp>
      <p:sp>
        <p:nvSpPr>
          <p:cNvPr id="378901" name="Freeform 21"/>
          <p:cNvSpPr>
            <a:spLocks/>
          </p:cNvSpPr>
          <p:nvPr/>
        </p:nvSpPr>
        <p:spPr bwMode="auto">
          <a:xfrm>
            <a:off x="2316163" y="2854325"/>
            <a:ext cx="184150" cy="1171575"/>
          </a:xfrm>
          <a:custGeom>
            <a:avLst/>
            <a:gdLst>
              <a:gd name="T0" fmla="*/ 141128750 w 116"/>
              <a:gd name="T1" fmla="*/ 22682200 h 738"/>
              <a:gd name="T2" fmla="*/ 141128750 w 116"/>
              <a:gd name="T3" fmla="*/ 68043425 h 738"/>
              <a:gd name="T4" fmla="*/ 148688425 w 116"/>
              <a:gd name="T5" fmla="*/ 133567488 h 738"/>
              <a:gd name="T6" fmla="*/ 171370625 w 116"/>
              <a:gd name="T7" fmla="*/ 178931888 h 738"/>
              <a:gd name="T8" fmla="*/ 194052825 w 116"/>
              <a:gd name="T9" fmla="*/ 224294700 h 738"/>
              <a:gd name="T10" fmla="*/ 209173763 w 116"/>
              <a:gd name="T11" fmla="*/ 282257500 h 738"/>
              <a:gd name="T12" fmla="*/ 221773750 w 116"/>
              <a:gd name="T13" fmla="*/ 327620313 h 738"/>
              <a:gd name="T14" fmla="*/ 229335013 w 116"/>
              <a:gd name="T15" fmla="*/ 372983125 h 738"/>
              <a:gd name="T16" fmla="*/ 252015625 w 116"/>
              <a:gd name="T17" fmla="*/ 425907200 h 738"/>
              <a:gd name="T18" fmla="*/ 267136563 w 116"/>
              <a:gd name="T19" fmla="*/ 476308738 h 738"/>
              <a:gd name="T20" fmla="*/ 274697825 w 116"/>
              <a:gd name="T21" fmla="*/ 521671550 h 738"/>
              <a:gd name="T22" fmla="*/ 289818763 w 116"/>
              <a:gd name="T23" fmla="*/ 567034363 h 738"/>
              <a:gd name="T24" fmla="*/ 289818763 w 116"/>
              <a:gd name="T25" fmla="*/ 612397175 h 738"/>
              <a:gd name="T26" fmla="*/ 289818763 w 116"/>
              <a:gd name="T27" fmla="*/ 670361563 h 738"/>
              <a:gd name="T28" fmla="*/ 289818763 w 116"/>
              <a:gd name="T29" fmla="*/ 723285638 h 738"/>
              <a:gd name="T30" fmla="*/ 289818763 w 116"/>
              <a:gd name="T31" fmla="*/ 776208125 h 738"/>
              <a:gd name="T32" fmla="*/ 267136563 w 116"/>
              <a:gd name="T33" fmla="*/ 821570938 h 738"/>
              <a:gd name="T34" fmla="*/ 244455950 w 116"/>
              <a:gd name="T35" fmla="*/ 864414388 h 738"/>
              <a:gd name="T36" fmla="*/ 236894688 w 116"/>
              <a:gd name="T37" fmla="*/ 917336875 h 738"/>
              <a:gd name="T38" fmla="*/ 194052825 w 116"/>
              <a:gd name="T39" fmla="*/ 962699688 h 738"/>
              <a:gd name="T40" fmla="*/ 209173763 w 116"/>
              <a:gd name="T41" fmla="*/ 1008062500 h 738"/>
              <a:gd name="T42" fmla="*/ 186491563 w 116"/>
              <a:gd name="T43" fmla="*/ 1058465625 h 738"/>
              <a:gd name="T44" fmla="*/ 163810950 w 116"/>
              <a:gd name="T45" fmla="*/ 1096267175 h 738"/>
              <a:gd name="T46" fmla="*/ 178931888 w 116"/>
              <a:gd name="T47" fmla="*/ 1050904363 h 738"/>
              <a:gd name="T48" fmla="*/ 194052825 w 116"/>
              <a:gd name="T49" fmla="*/ 1066025300 h 738"/>
              <a:gd name="T50" fmla="*/ 194052825 w 116"/>
              <a:gd name="T51" fmla="*/ 1111388113 h 738"/>
              <a:gd name="T52" fmla="*/ 163810950 w 116"/>
              <a:gd name="T53" fmla="*/ 1171871863 h 738"/>
              <a:gd name="T54" fmla="*/ 156249688 w 116"/>
              <a:gd name="T55" fmla="*/ 1229836250 h 738"/>
              <a:gd name="T56" fmla="*/ 133569075 w 116"/>
              <a:gd name="T57" fmla="*/ 1290320000 h 738"/>
              <a:gd name="T58" fmla="*/ 126007813 w 116"/>
              <a:gd name="T59" fmla="*/ 1350803750 h 738"/>
              <a:gd name="T60" fmla="*/ 103327200 w 116"/>
              <a:gd name="T61" fmla="*/ 1408768138 h 738"/>
              <a:gd name="T62" fmla="*/ 88206263 w 116"/>
              <a:gd name="T63" fmla="*/ 1469251888 h 738"/>
              <a:gd name="T64" fmla="*/ 68045013 w 116"/>
              <a:gd name="T65" fmla="*/ 1522174375 h 738"/>
              <a:gd name="T66" fmla="*/ 60483750 w 116"/>
              <a:gd name="T67" fmla="*/ 1567537188 h 738"/>
              <a:gd name="T68" fmla="*/ 52924075 w 116"/>
              <a:gd name="T69" fmla="*/ 1610380638 h 738"/>
              <a:gd name="T70" fmla="*/ 37801550 w 116"/>
              <a:gd name="T71" fmla="*/ 1663303125 h 738"/>
              <a:gd name="T72" fmla="*/ 37801550 w 116"/>
              <a:gd name="T73" fmla="*/ 1708665938 h 738"/>
              <a:gd name="T74" fmla="*/ 30241875 w 116"/>
              <a:gd name="T75" fmla="*/ 1754028750 h 738"/>
              <a:gd name="T76" fmla="*/ 30241875 w 116"/>
              <a:gd name="T77" fmla="*/ 1804431875 h 738"/>
              <a:gd name="T78" fmla="*/ 30241875 w 116"/>
              <a:gd name="T79" fmla="*/ 1857355950 h 738"/>
              <a:gd name="T80" fmla="*/ 0 w 116"/>
              <a:gd name="T81" fmla="*/ 1827114075 h 738"/>
              <a:gd name="T82" fmla="*/ 0 w 116"/>
              <a:gd name="T83" fmla="*/ 1781751263 h 738"/>
              <a:gd name="T84" fmla="*/ 15120938 w 116"/>
              <a:gd name="T85" fmla="*/ 1731348138 h 738"/>
              <a:gd name="T86" fmla="*/ 37801550 w 116"/>
              <a:gd name="T87" fmla="*/ 1685985325 h 738"/>
              <a:gd name="T88" fmla="*/ 68045013 w 116"/>
              <a:gd name="T89" fmla="*/ 1625501575 h 738"/>
              <a:gd name="T90" fmla="*/ 88206263 w 116"/>
              <a:gd name="T91" fmla="*/ 1580138763 h 738"/>
              <a:gd name="T92" fmla="*/ 95765938 w 116"/>
              <a:gd name="T93" fmla="*/ 1625501575 h 738"/>
              <a:gd name="T94" fmla="*/ 95765938 w 116"/>
              <a:gd name="T95" fmla="*/ 1685985325 h 738"/>
              <a:gd name="T96" fmla="*/ 95765938 w 116"/>
              <a:gd name="T97" fmla="*/ 1738907813 h 738"/>
              <a:gd name="T98" fmla="*/ 103327200 w 116"/>
              <a:gd name="T99" fmla="*/ 1796872200 h 738"/>
              <a:gd name="T100" fmla="*/ 118448138 w 116"/>
              <a:gd name="T101" fmla="*/ 1849794688 h 738"/>
              <a:gd name="T102" fmla="*/ 110886875 w 116"/>
              <a:gd name="T103" fmla="*/ 1804431875 h 738"/>
              <a:gd name="T104" fmla="*/ 88206263 w 116"/>
              <a:gd name="T105" fmla="*/ 1746469075 h 738"/>
              <a:gd name="T106" fmla="*/ 88206263 w 116"/>
              <a:gd name="T107" fmla="*/ 1685985325 h 738"/>
              <a:gd name="T108" fmla="*/ 88206263 w 116"/>
              <a:gd name="T109" fmla="*/ 1625501575 h 738"/>
              <a:gd name="T110" fmla="*/ 88206263 w 116"/>
              <a:gd name="T111" fmla="*/ 1567537188 h 73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
              <a:gd name="T169" fmla="*/ 0 h 738"/>
              <a:gd name="T170" fmla="*/ 116 w 116"/>
              <a:gd name="T171" fmla="*/ 738 h 73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 h="738">
                <a:moveTo>
                  <a:pt x="59" y="0"/>
                </a:moveTo>
                <a:lnTo>
                  <a:pt x="56" y="9"/>
                </a:lnTo>
                <a:lnTo>
                  <a:pt x="56" y="18"/>
                </a:lnTo>
                <a:lnTo>
                  <a:pt x="56" y="27"/>
                </a:lnTo>
                <a:lnTo>
                  <a:pt x="59" y="44"/>
                </a:lnTo>
                <a:lnTo>
                  <a:pt x="59" y="53"/>
                </a:lnTo>
                <a:lnTo>
                  <a:pt x="62" y="62"/>
                </a:lnTo>
                <a:lnTo>
                  <a:pt x="68" y="71"/>
                </a:lnTo>
                <a:lnTo>
                  <a:pt x="71" y="80"/>
                </a:lnTo>
                <a:lnTo>
                  <a:pt x="77" y="89"/>
                </a:lnTo>
                <a:lnTo>
                  <a:pt x="83" y="101"/>
                </a:lnTo>
                <a:lnTo>
                  <a:pt x="83" y="112"/>
                </a:lnTo>
                <a:lnTo>
                  <a:pt x="86" y="121"/>
                </a:lnTo>
                <a:lnTo>
                  <a:pt x="88" y="130"/>
                </a:lnTo>
                <a:lnTo>
                  <a:pt x="88" y="139"/>
                </a:lnTo>
                <a:lnTo>
                  <a:pt x="91" y="148"/>
                </a:lnTo>
                <a:lnTo>
                  <a:pt x="97" y="160"/>
                </a:lnTo>
                <a:lnTo>
                  <a:pt x="100" y="169"/>
                </a:lnTo>
                <a:lnTo>
                  <a:pt x="103" y="178"/>
                </a:lnTo>
                <a:lnTo>
                  <a:pt x="106" y="189"/>
                </a:lnTo>
                <a:lnTo>
                  <a:pt x="106" y="198"/>
                </a:lnTo>
                <a:lnTo>
                  <a:pt x="109" y="207"/>
                </a:lnTo>
                <a:lnTo>
                  <a:pt x="115" y="216"/>
                </a:lnTo>
                <a:lnTo>
                  <a:pt x="115" y="225"/>
                </a:lnTo>
                <a:lnTo>
                  <a:pt x="115" y="234"/>
                </a:lnTo>
                <a:lnTo>
                  <a:pt x="115" y="243"/>
                </a:lnTo>
                <a:lnTo>
                  <a:pt x="115" y="255"/>
                </a:lnTo>
                <a:lnTo>
                  <a:pt x="115" y="266"/>
                </a:lnTo>
                <a:lnTo>
                  <a:pt x="115" y="278"/>
                </a:lnTo>
                <a:lnTo>
                  <a:pt x="115" y="287"/>
                </a:lnTo>
                <a:lnTo>
                  <a:pt x="115" y="296"/>
                </a:lnTo>
                <a:lnTo>
                  <a:pt x="115" y="308"/>
                </a:lnTo>
                <a:lnTo>
                  <a:pt x="109" y="317"/>
                </a:lnTo>
                <a:lnTo>
                  <a:pt x="106" y="326"/>
                </a:lnTo>
                <a:lnTo>
                  <a:pt x="100" y="334"/>
                </a:lnTo>
                <a:lnTo>
                  <a:pt x="97" y="343"/>
                </a:lnTo>
                <a:lnTo>
                  <a:pt x="97" y="355"/>
                </a:lnTo>
                <a:lnTo>
                  <a:pt x="94" y="364"/>
                </a:lnTo>
                <a:lnTo>
                  <a:pt x="88" y="373"/>
                </a:lnTo>
                <a:lnTo>
                  <a:pt x="77" y="382"/>
                </a:lnTo>
                <a:lnTo>
                  <a:pt x="77" y="391"/>
                </a:lnTo>
                <a:lnTo>
                  <a:pt x="83" y="400"/>
                </a:lnTo>
                <a:lnTo>
                  <a:pt x="83" y="408"/>
                </a:lnTo>
                <a:lnTo>
                  <a:pt x="74" y="420"/>
                </a:lnTo>
                <a:lnTo>
                  <a:pt x="65" y="426"/>
                </a:lnTo>
                <a:lnTo>
                  <a:pt x="65" y="435"/>
                </a:lnTo>
                <a:lnTo>
                  <a:pt x="68" y="426"/>
                </a:lnTo>
                <a:lnTo>
                  <a:pt x="71" y="417"/>
                </a:lnTo>
                <a:lnTo>
                  <a:pt x="74" y="408"/>
                </a:lnTo>
                <a:lnTo>
                  <a:pt x="77" y="423"/>
                </a:lnTo>
                <a:lnTo>
                  <a:pt x="77" y="432"/>
                </a:lnTo>
                <a:lnTo>
                  <a:pt x="77" y="441"/>
                </a:lnTo>
                <a:lnTo>
                  <a:pt x="74" y="453"/>
                </a:lnTo>
                <a:lnTo>
                  <a:pt x="65" y="465"/>
                </a:lnTo>
                <a:lnTo>
                  <a:pt x="65" y="477"/>
                </a:lnTo>
                <a:lnTo>
                  <a:pt x="62" y="488"/>
                </a:lnTo>
                <a:lnTo>
                  <a:pt x="59" y="500"/>
                </a:lnTo>
                <a:lnTo>
                  <a:pt x="53" y="512"/>
                </a:lnTo>
                <a:lnTo>
                  <a:pt x="50" y="524"/>
                </a:lnTo>
                <a:lnTo>
                  <a:pt x="50" y="536"/>
                </a:lnTo>
                <a:lnTo>
                  <a:pt x="47" y="548"/>
                </a:lnTo>
                <a:lnTo>
                  <a:pt x="41" y="559"/>
                </a:lnTo>
                <a:lnTo>
                  <a:pt x="38" y="571"/>
                </a:lnTo>
                <a:lnTo>
                  <a:pt x="35" y="583"/>
                </a:lnTo>
                <a:lnTo>
                  <a:pt x="29" y="595"/>
                </a:lnTo>
                <a:lnTo>
                  <a:pt x="27" y="604"/>
                </a:lnTo>
                <a:lnTo>
                  <a:pt x="27" y="613"/>
                </a:lnTo>
                <a:lnTo>
                  <a:pt x="24" y="622"/>
                </a:lnTo>
                <a:lnTo>
                  <a:pt x="21" y="630"/>
                </a:lnTo>
                <a:lnTo>
                  <a:pt x="21" y="639"/>
                </a:lnTo>
                <a:lnTo>
                  <a:pt x="15" y="651"/>
                </a:lnTo>
                <a:lnTo>
                  <a:pt x="15" y="660"/>
                </a:lnTo>
                <a:lnTo>
                  <a:pt x="15" y="669"/>
                </a:lnTo>
                <a:lnTo>
                  <a:pt x="15" y="678"/>
                </a:lnTo>
                <a:lnTo>
                  <a:pt x="15" y="687"/>
                </a:lnTo>
                <a:lnTo>
                  <a:pt x="12" y="696"/>
                </a:lnTo>
                <a:lnTo>
                  <a:pt x="12" y="707"/>
                </a:lnTo>
                <a:lnTo>
                  <a:pt x="12" y="716"/>
                </a:lnTo>
                <a:lnTo>
                  <a:pt x="12" y="725"/>
                </a:lnTo>
                <a:lnTo>
                  <a:pt x="12" y="737"/>
                </a:lnTo>
                <a:lnTo>
                  <a:pt x="3" y="734"/>
                </a:lnTo>
                <a:lnTo>
                  <a:pt x="0" y="725"/>
                </a:lnTo>
                <a:lnTo>
                  <a:pt x="0" y="716"/>
                </a:lnTo>
                <a:lnTo>
                  <a:pt x="0" y="707"/>
                </a:lnTo>
                <a:lnTo>
                  <a:pt x="0" y="699"/>
                </a:lnTo>
                <a:lnTo>
                  <a:pt x="6" y="687"/>
                </a:lnTo>
                <a:lnTo>
                  <a:pt x="12" y="678"/>
                </a:lnTo>
                <a:lnTo>
                  <a:pt x="15" y="669"/>
                </a:lnTo>
                <a:lnTo>
                  <a:pt x="21" y="657"/>
                </a:lnTo>
                <a:lnTo>
                  <a:pt x="27" y="645"/>
                </a:lnTo>
                <a:lnTo>
                  <a:pt x="35" y="636"/>
                </a:lnTo>
                <a:lnTo>
                  <a:pt x="35" y="627"/>
                </a:lnTo>
                <a:lnTo>
                  <a:pt x="38" y="636"/>
                </a:lnTo>
                <a:lnTo>
                  <a:pt x="38" y="645"/>
                </a:lnTo>
                <a:lnTo>
                  <a:pt x="38" y="657"/>
                </a:lnTo>
                <a:lnTo>
                  <a:pt x="38" y="669"/>
                </a:lnTo>
                <a:lnTo>
                  <a:pt x="38" y="678"/>
                </a:lnTo>
                <a:lnTo>
                  <a:pt x="38" y="690"/>
                </a:lnTo>
                <a:lnTo>
                  <a:pt x="38" y="701"/>
                </a:lnTo>
                <a:lnTo>
                  <a:pt x="41" y="713"/>
                </a:lnTo>
                <a:lnTo>
                  <a:pt x="44" y="725"/>
                </a:lnTo>
                <a:lnTo>
                  <a:pt x="47" y="734"/>
                </a:lnTo>
                <a:lnTo>
                  <a:pt x="47" y="725"/>
                </a:lnTo>
                <a:lnTo>
                  <a:pt x="44" y="716"/>
                </a:lnTo>
                <a:lnTo>
                  <a:pt x="38" y="704"/>
                </a:lnTo>
                <a:lnTo>
                  <a:pt x="35" y="693"/>
                </a:lnTo>
                <a:lnTo>
                  <a:pt x="35" y="681"/>
                </a:lnTo>
                <a:lnTo>
                  <a:pt x="35" y="669"/>
                </a:lnTo>
                <a:lnTo>
                  <a:pt x="35" y="657"/>
                </a:lnTo>
                <a:lnTo>
                  <a:pt x="35" y="645"/>
                </a:lnTo>
                <a:lnTo>
                  <a:pt x="35" y="633"/>
                </a:lnTo>
                <a:lnTo>
                  <a:pt x="35" y="622"/>
                </a:lnTo>
              </a:path>
            </a:pathLst>
          </a:custGeom>
          <a:noFill/>
          <a:ln w="12700" cap="rnd">
            <a:solidFill>
              <a:schemeClr val="bg1"/>
            </a:solidFill>
            <a:round/>
            <a:headEnd/>
            <a:tailEnd/>
          </a:ln>
        </p:spPr>
        <p:txBody>
          <a:bodyPr/>
          <a:lstStyle/>
          <a:p>
            <a:endParaRPr lang="tr-TR">
              <a:solidFill>
                <a:schemeClr val="bg1"/>
              </a:solidFill>
            </a:endParaRPr>
          </a:p>
        </p:txBody>
      </p:sp>
      <p:sp>
        <p:nvSpPr>
          <p:cNvPr id="378902" name="Freeform 22"/>
          <p:cNvSpPr>
            <a:spLocks/>
          </p:cNvSpPr>
          <p:nvPr/>
        </p:nvSpPr>
        <p:spPr bwMode="auto">
          <a:xfrm>
            <a:off x="2211388" y="3132138"/>
            <a:ext cx="195262" cy="279400"/>
          </a:xfrm>
          <a:custGeom>
            <a:avLst/>
            <a:gdLst>
              <a:gd name="T0" fmla="*/ 0 w 123"/>
              <a:gd name="T1" fmla="*/ 52924075 h 176"/>
              <a:gd name="T2" fmla="*/ 186491085 w 123"/>
              <a:gd name="T3" fmla="*/ 441028138 h 176"/>
              <a:gd name="T4" fmla="*/ 307458275 w 123"/>
              <a:gd name="T5" fmla="*/ 0 h 176"/>
              <a:gd name="T6" fmla="*/ 0 w 123"/>
              <a:gd name="T7" fmla="*/ 52924075 h 176"/>
              <a:gd name="T8" fmla="*/ 0 60000 65536"/>
              <a:gd name="T9" fmla="*/ 0 60000 65536"/>
              <a:gd name="T10" fmla="*/ 0 60000 65536"/>
              <a:gd name="T11" fmla="*/ 0 60000 65536"/>
              <a:gd name="T12" fmla="*/ 0 w 123"/>
              <a:gd name="T13" fmla="*/ 0 h 176"/>
              <a:gd name="T14" fmla="*/ 123 w 123"/>
              <a:gd name="T15" fmla="*/ 176 h 176"/>
            </a:gdLst>
            <a:ahLst/>
            <a:cxnLst>
              <a:cxn ang="T8">
                <a:pos x="T0" y="T1"/>
              </a:cxn>
              <a:cxn ang="T9">
                <a:pos x="T2" y="T3"/>
              </a:cxn>
              <a:cxn ang="T10">
                <a:pos x="T4" y="T5"/>
              </a:cxn>
              <a:cxn ang="T11">
                <a:pos x="T6" y="T7"/>
              </a:cxn>
            </a:cxnLst>
            <a:rect l="T12" t="T13" r="T14" b="T15"/>
            <a:pathLst>
              <a:path w="123" h="176">
                <a:moveTo>
                  <a:pt x="0" y="21"/>
                </a:moveTo>
                <a:lnTo>
                  <a:pt x="74" y="175"/>
                </a:lnTo>
                <a:lnTo>
                  <a:pt x="122" y="0"/>
                </a:lnTo>
                <a:lnTo>
                  <a:pt x="0" y="21"/>
                </a:lnTo>
              </a:path>
            </a:pathLst>
          </a:custGeom>
          <a:noFill/>
          <a:ln w="12700" cap="rnd">
            <a:solidFill>
              <a:schemeClr val="bg1"/>
            </a:solidFill>
            <a:round/>
            <a:headEnd/>
            <a:tailEnd/>
          </a:ln>
        </p:spPr>
        <p:txBody>
          <a:bodyPr/>
          <a:lstStyle/>
          <a:p>
            <a:endParaRPr lang="tr-TR">
              <a:solidFill>
                <a:schemeClr val="bg1"/>
              </a:solidFill>
            </a:endParaRPr>
          </a:p>
        </p:txBody>
      </p:sp>
      <p:sp>
        <p:nvSpPr>
          <p:cNvPr id="378903" name="Rectangle 23"/>
          <p:cNvSpPr>
            <a:spLocks noChangeArrowheads="1"/>
          </p:cNvSpPr>
          <p:nvPr/>
        </p:nvSpPr>
        <p:spPr bwMode="auto">
          <a:xfrm>
            <a:off x="815975" y="2705100"/>
            <a:ext cx="639600" cy="305212"/>
          </a:xfrm>
          <a:prstGeom prst="rect">
            <a:avLst/>
          </a:prstGeom>
          <a:noFill/>
          <a:ln w="12700">
            <a:noFill/>
            <a:miter lim="800000"/>
            <a:headEnd/>
            <a:tailEnd/>
          </a:ln>
        </p:spPr>
        <p:txBody>
          <a:bodyPr wrap="none" lIns="90488" tIns="44450" rIns="90488" bIns="44450">
            <a:spAutoFit/>
          </a:bodyPr>
          <a:lstStyle/>
          <a:p>
            <a:pPr eaLnBrk="0" hangingPunct="0"/>
            <a:r>
              <a:rPr lang="en-US" sz="1400" b="1" dirty="0">
                <a:solidFill>
                  <a:schemeClr val="bg1"/>
                </a:solidFill>
                <a:latin typeface="Arial" pitchFamily="34" charset="0"/>
              </a:rPr>
              <a:t>10</a:t>
            </a:r>
            <a:r>
              <a:rPr lang="tr-TR" sz="1400" b="1" dirty="0">
                <a:solidFill>
                  <a:schemeClr val="bg1"/>
                </a:solidFill>
                <a:latin typeface="Arial" pitchFamily="34" charset="0"/>
              </a:rPr>
              <a:t>kg</a:t>
            </a:r>
            <a:r>
              <a:rPr lang="en-US" sz="1400" b="1" dirty="0">
                <a:solidFill>
                  <a:schemeClr val="bg1"/>
                </a:solidFill>
                <a:latin typeface="Arial" pitchFamily="34" charset="0"/>
              </a:rPr>
              <a:t>.</a:t>
            </a:r>
          </a:p>
        </p:txBody>
      </p:sp>
      <p:sp>
        <p:nvSpPr>
          <p:cNvPr id="378904" name="Rectangle 24"/>
          <p:cNvSpPr>
            <a:spLocks noChangeArrowheads="1"/>
          </p:cNvSpPr>
          <p:nvPr/>
        </p:nvSpPr>
        <p:spPr bwMode="auto">
          <a:xfrm>
            <a:off x="2130425" y="2625725"/>
            <a:ext cx="788678" cy="305212"/>
          </a:xfrm>
          <a:prstGeom prst="rect">
            <a:avLst/>
          </a:prstGeom>
          <a:noFill/>
          <a:ln w="12700">
            <a:noFill/>
            <a:miter lim="800000"/>
            <a:headEnd/>
            <a:tailEnd/>
          </a:ln>
        </p:spPr>
        <p:txBody>
          <a:bodyPr wrap="none" lIns="90488" tIns="44450" rIns="90488" bIns="44450">
            <a:spAutoFit/>
          </a:bodyPr>
          <a:lstStyle/>
          <a:p>
            <a:pPr eaLnBrk="0" hangingPunct="0"/>
            <a:r>
              <a:rPr lang="en-US" sz="1400" b="1">
                <a:solidFill>
                  <a:schemeClr val="bg1"/>
                </a:solidFill>
                <a:latin typeface="Arial" pitchFamily="34" charset="0"/>
              </a:rPr>
              <a:t>100 </a:t>
            </a:r>
            <a:r>
              <a:rPr lang="tr-TR" sz="1400" b="1">
                <a:solidFill>
                  <a:schemeClr val="bg1"/>
                </a:solidFill>
                <a:latin typeface="Arial" pitchFamily="34" charset="0"/>
              </a:rPr>
              <a:t>kg</a:t>
            </a:r>
            <a:r>
              <a:rPr lang="en-US" sz="1400" b="1">
                <a:solidFill>
                  <a:schemeClr val="bg1"/>
                </a:solidFill>
                <a:latin typeface="Arial" pitchFamily="34" charset="0"/>
              </a:rPr>
              <a:t>.</a:t>
            </a:r>
          </a:p>
        </p:txBody>
      </p:sp>
      <p:sp>
        <p:nvSpPr>
          <p:cNvPr id="378905" name="Freeform 25"/>
          <p:cNvSpPr>
            <a:spLocks/>
          </p:cNvSpPr>
          <p:nvPr/>
        </p:nvSpPr>
        <p:spPr bwMode="auto">
          <a:xfrm>
            <a:off x="1936750" y="3867150"/>
            <a:ext cx="509588" cy="1038225"/>
          </a:xfrm>
          <a:custGeom>
            <a:avLst/>
            <a:gdLst>
              <a:gd name="T0" fmla="*/ 312499682 w 321"/>
              <a:gd name="T1" fmla="*/ 289817175 h 654"/>
              <a:gd name="T2" fmla="*/ 347781904 w 321"/>
              <a:gd name="T3" fmla="*/ 390625013 h 654"/>
              <a:gd name="T4" fmla="*/ 357862539 w 321"/>
              <a:gd name="T5" fmla="*/ 491429675 h 654"/>
              <a:gd name="T6" fmla="*/ 393144761 w 321"/>
              <a:gd name="T7" fmla="*/ 604837500 h 654"/>
              <a:gd name="T8" fmla="*/ 393144761 w 321"/>
              <a:gd name="T9" fmla="*/ 705643750 h 654"/>
              <a:gd name="T10" fmla="*/ 413306031 w 321"/>
              <a:gd name="T11" fmla="*/ 806450000 h 654"/>
              <a:gd name="T12" fmla="*/ 413306031 w 321"/>
              <a:gd name="T13" fmla="*/ 907256250 h 654"/>
              <a:gd name="T14" fmla="*/ 413306031 w 321"/>
              <a:gd name="T15" fmla="*/ 1008062500 h 654"/>
              <a:gd name="T16" fmla="*/ 413306031 w 321"/>
              <a:gd name="T17" fmla="*/ 1108868750 h 654"/>
              <a:gd name="T18" fmla="*/ 393144761 w 321"/>
              <a:gd name="T19" fmla="*/ 1219755625 h 654"/>
              <a:gd name="T20" fmla="*/ 357862539 w 321"/>
              <a:gd name="T21" fmla="*/ 1320561875 h 654"/>
              <a:gd name="T22" fmla="*/ 269657777 w 321"/>
              <a:gd name="T23" fmla="*/ 1421368125 h 654"/>
              <a:gd name="T24" fmla="*/ 168851428 w 321"/>
              <a:gd name="T25" fmla="*/ 1476811563 h 654"/>
              <a:gd name="T26" fmla="*/ 55443492 w 321"/>
              <a:gd name="T27" fmla="*/ 1499493763 h 654"/>
              <a:gd name="T28" fmla="*/ 32762857 w 321"/>
              <a:gd name="T29" fmla="*/ 1567537188 h 654"/>
              <a:gd name="T30" fmla="*/ 90725714 w 321"/>
              <a:gd name="T31" fmla="*/ 1567537188 h 654"/>
              <a:gd name="T32" fmla="*/ 133569206 w 321"/>
              <a:gd name="T33" fmla="*/ 1600300013 h 654"/>
              <a:gd name="T34" fmla="*/ 156249841 w 321"/>
              <a:gd name="T35" fmla="*/ 1645662825 h 654"/>
              <a:gd name="T36" fmla="*/ 191532063 w 321"/>
              <a:gd name="T37" fmla="*/ 1612900000 h 654"/>
              <a:gd name="T38" fmla="*/ 302419047 w 321"/>
              <a:gd name="T39" fmla="*/ 1600300013 h 654"/>
              <a:gd name="T40" fmla="*/ 425907618 w 321"/>
              <a:gd name="T41" fmla="*/ 1590219388 h 654"/>
              <a:gd name="T42" fmla="*/ 526713967 w 321"/>
              <a:gd name="T43" fmla="*/ 1554937200 h 654"/>
              <a:gd name="T44" fmla="*/ 627520316 w 321"/>
              <a:gd name="T45" fmla="*/ 1534775950 h 654"/>
              <a:gd name="T46" fmla="*/ 672883173 w 321"/>
              <a:gd name="T47" fmla="*/ 1433969700 h 654"/>
              <a:gd name="T48" fmla="*/ 660281585 w 321"/>
              <a:gd name="T49" fmla="*/ 1333163450 h 654"/>
              <a:gd name="T50" fmla="*/ 660281585 w 321"/>
              <a:gd name="T51" fmla="*/ 1365924688 h 654"/>
              <a:gd name="T52" fmla="*/ 637600951 w 321"/>
              <a:gd name="T53" fmla="*/ 1265118438 h 654"/>
              <a:gd name="T54" fmla="*/ 637600951 w 321"/>
              <a:gd name="T55" fmla="*/ 1154231563 h 654"/>
              <a:gd name="T56" fmla="*/ 637600951 w 321"/>
              <a:gd name="T57" fmla="*/ 1030743113 h 654"/>
              <a:gd name="T58" fmla="*/ 650200950 w 321"/>
              <a:gd name="T59" fmla="*/ 929936863 h 654"/>
              <a:gd name="T60" fmla="*/ 660281585 w 321"/>
              <a:gd name="T61" fmla="*/ 829130613 h 654"/>
              <a:gd name="T62" fmla="*/ 660281585 w 321"/>
              <a:gd name="T63" fmla="*/ 728325950 h 654"/>
              <a:gd name="T64" fmla="*/ 672883173 w 321"/>
              <a:gd name="T65" fmla="*/ 627518113 h 654"/>
              <a:gd name="T66" fmla="*/ 672883173 w 321"/>
              <a:gd name="T67" fmla="*/ 526711863 h 654"/>
              <a:gd name="T68" fmla="*/ 672883173 w 321"/>
              <a:gd name="T69" fmla="*/ 413305625 h 654"/>
              <a:gd name="T70" fmla="*/ 637600951 w 321"/>
              <a:gd name="T71" fmla="*/ 312499375 h 654"/>
              <a:gd name="T72" fmla="*/ 627520316 w 321"/>
              <a:gd name="T73" fmla="*/ 211693125 h 654"/>
              <a:gd name="T74" fmla="*/ 627520316 w 321"/>
              <a:gd name="T75" fmla="*/ 100806250 h 654"/>
              <a:gd name="T76" fmla="*/ 650200950 w 321"/>
              <a:gd name="T77" fmla="*/ 0 h 654"/>
              <a:gd name="T78" fmla="*/ 672883173 w 321"/>
              <a:gd name="T79" fmla="*/ 110886875 h 654"/>
              <a:gd name="T80" fmla="*/ 715725077 w 321"/>
              <a:gd name="T81" fmla="*/ 224293113 h 654"/>
              <a:gd name="T82" fmla="*/ 751007299 w 321"/>
              <a:gd name="T83" fmla="*/ 325100950 h 654"/>
              <a:gd name="T84" fmla="*/ 783770157 w 321"/>
              <a:gd name="T85" fmla="*/ 435986238 h 654"/>
              <a:gd name="T86" fmla="*/ 783770157 w 321"/>
              <a:gd name="T87" fmla="*/ 536792488 h 654"/>
              <a:gd name="T88" fmla="*/ 783770157 w 321"/>
              <a:gd name="T89" fmla="*/ 660280938 h 654"/>
              <a:gd name="T90" fmla="*/ 783770157 w 321"/>
              <a:gd name="T91" fmla="*/ 761087188 h 654"/>
              <a:gd name="T92" fmla="*/ 751007299 w 321"/>
              <a:gd name="T93" fmla="*/ 861893438 h 654"/>
              <a:gd name="T94" fmla="*/ 715725077 w 321"/>
              <a:gd name="T95" fmla="*/ 985380300 h 654"/>
              <a:gd name="T96" fmla="*/ 715725077 w 321"/>
              <a:gd name="T97" fmla="*/ 1086186550 h 654"/>
              <a:gd name="T98" fmla="*/ 751007299 w 321"/>
              <a:gd name="T99" fmla="*/ 1186992800 h 654"/>
              <a:gd name="T100" fmla="*/ 796370156 w 321"/>
              <a:gd name="T101" fmla="*/ 1310481250 h 654"/>
              <a:gd name="T102" fmla="*/ 806450791 w 321"/>
              <a:gd name="T103" fmla="*/ 1411287500 h 654"/>
              <a:gd name="T104" fmla="*/ 738407300 w 321"/>
              <a:gd name="T105" fmla="*/ 1466730938 h 6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1"/>
              <a:gd name="T160" fmla="*/ 0 h 654"/>
              <a:gd name="T161" fmla="*/ 321 w 321"/>
              <a:gd name="T162" fmla="*/ 654 h 6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1" h="654">
                <a:moveTo>
                  <a:pt x="120" y="89"/>
                </a:moveTo>
                <a:lnTo>
                  <a:pt x="120" y="102"/>
                </a:lnTo>
                <a:lnTo>
                  <a:pt x="124" y="115"/>
                </a:lnTo>
                <a:lnTo>
                  <a:pt x="124" y="129"/>
                </a:lnTo>
                <a:lnTo>
                  <a:pt x="133" y="142"/>
                </a:lnTo>
                <a:lnTo>
                  <a:pt x="138" y="155"/>
                </a:lnTo>
                <a:lnTo>
                  <a:pt x="138" y="169"/>
                </a:lnTo>
                <a:lnTo>
                  <a:pt x="138" y="182"/>
                </a:lnTo>
                <a:lnTo>
                  <a:pt x="142" y="195"/>
                </a:lnTo>
                <a:lnTo>
                  <a:pt x="147" y="209"/>
                </a:lnTo>
                <a:lnTo>
                  <a:pt x="151" y="227"/>
                </a:lnTo>
                <a:lnTo>
                  <a:pt x="156" y="240"/>
                </a:lnTo>
                <a:lnTo>
                  <a:pt x="156" y="253"/>
                </a:lnTo>
                <a:lnTo>
                  <a:pt x="156" y="267"/>
                </a:lnTo>
                <a:lnTo>
                  <a:pt x="156" y="280"/>
                </a:lnTo>
                <a:lnTo>
                  <a:pt x="160" y="293"/>
                </a:lnTo>
                <a:lnTo>
                  <a:pt x="160" y="307"/>
                </a:lnTo>
                <a:lnTo>
                  <a:pt x="164" y="320"/>
                </a:lnTo>
                <a:lnTo>
                  <a:pt x="164" y="333"/>
                </a:lnTo>
                <a:lnTo>
                  <a:pt x="164" y="346"/>
                </a:lnTo>
                <a:lnTo>
                  <a:pt x="164" y="360"/>
                </a:lnTo>
                <a:lnTo>
                  <a:pt x="164" y="373"/>
                </a:lnTo>
                <a:lnTo>
                  <a:pt x="164" y="386"/>
                </a:lnTo>
                <a:lnTo>
                  <a:pt x="164" y="400"/>
                </a:lnTo>
                <a:lnTo>
                  <a:pt x="164" y="413"/>
                </a:lnTo>
                <a:lnTo>
                  <a:pt x="164" y="426"/>
                </a:lnTo>
                <a:lnTo>
                  <a:pt x="164" y="440"/>
                </a:lnTo>
                <a:lnTo>
                  <a:pt x="160" y="453"/>
                </a:lnTo>
                <a:lnTo>
                  <a:pt x="160" y="466"/>
                </a:lnTo>
                <a:lnTo>
                  <a:pt x="156" y="484"/>
                </a:lnTo>
                <a:lnTo>
                  <a:pt x="147" y="498"/>
                </a:lnTo>
                <a:lnTo>
                  <a:pt x="142" y="511"/>
                </a:lnTo>
                <a:lnTo>
                  <a:pt x="142" y="524"/>
                </a:lnTo>
                <a:lnTo>
                  <a:pt x="129" y="538"/>
                </a:lnTo>
                <a:lnTo>
                  <a:pt x="120" y="551"/>
                </a:lnTo>
                <a:lnTo>
                  <a:pt x="107" y="564"/>
                </a:lnTo>
                <a:lnTo>
                  <a:pt x="89" y="569"/>
                </a:lnTo>
                <a:lnTo>
                  <a:pt x="76" y="573"/>
                </a:lnTo>
                <a:lnTo>
                  <a:pt x="67" y="586"/>
                </a:lnTo>
                <a:lnTo>
                  <a:pt x="53" y="591"/>
                </a:lnTo>
                <a:lnTo>
                  <a:pt x="40" y="591"/>
                </a:lnTo>
                <a:lnTo>
                  <a:pt x="22" y="595"/>
                </a:lnTo>
                <a:lnTo>
                  <a:pt x="9" y="604"/>
                </a:lnTo>
                <a:lnTo>
                  <a:pt x="0" y="617"/>
                </a:lnTo>
                <a:lnTo>
                  <a:pt x="13" y="622"/>
                </a:lnTo>
                <a:lnTo>
                  <a:pt x="18" y="635"/>
                </a:lnTo>
                <a:lnTo>
                  <a:pt x="31" y="640"/>
                </a:lnTo>
                <a:lnTo>
                  <a:pt x="36" y="622"/>
                </a:lnTo>
                <a:lnTo>
                  <a:pt x="36" y="609"/>
                </a:lnTo>
                <a:lnTo>
                  <a:pt x="40" y="626"/>
                </a:lnTo>
                <a:lnTo>
                  <a:pt x="53" y="635"/>
                </a:lnTo>
                <a:lnTo>
                  <a:pt x="53" y="622"/>
                </a:lnTo>
                <a:lnTo>
                  <a:pt x="58" y="640"/>
                </a:lnTo>
                <a:lnTo>
                  <a:pt x="62" y="653"/>
                </a:lnTo>
                <a:lnTo>
                  <a:pt x="71" y="640"/>
                </a:lnTo>
                <a:lnTo>
                  <a:pt x="76" y="626"/>
                </a:lnTo>
                <a:lnTo>
                  <a:pt x="76" y="640"/>
                </a:lnTo>
                <a:lnTo>
                  <a:pt x="89" y="640"/>
                </a:lnTo>
                <a:lnTo>
                  <a:pt x="102" y="640"/>
                </a:lnTo>
                <a:lnTo>
                  <a:pt x="120" y="635"/>
                </a:lnTo>
                <a:lnTo>
                  <a:pt x="138" y="631"/>
                </a:lnTo>
                <a:lnTo>
                  <a:pt x="156" y="631"/>
                </a:lnTo>
                <a:lnTo>
                  <a:pt x="169" y="631"/>
                </a:lnTo>
                <a:lnTo>
                  <a:pt x="182" y="622"/>
                </a:lnTo>
                <a:lnTo>
                  <a:pt x="196" y="617"/>
                </a:lnTo>
                <a:lnTo>
                  <a:pt x="209" y="617"/>
                </a:lnTo>
                <a:lnTo>
                  <a:pt x="222" y="617"/>
                </a:lnTo>
                <a:lnTo>
                  <a:pt x="236" y="613"/>
                </a:lnTo>
                <a:lnTo>
                  <a:pt x="249" y="609"/>
                </a:lnTo>
                <a:lnTo>
                  <a:pt x="262" y="595"/>
                </a:lnTo>
                <a:lnTo>
                  <a:pt x="267" y="582"/>
                </a:lnTo>
                <a:lnTo>
                  <a:pt x="267" y="569"/>
                </a:lnTo>
                <a:lnTo>
                  <a:pt x="267" y="555"/>
                </a:lnTo>
                <a:lnTo>
                  <a:pt x="267" y="542"/>
                </a:lnTo>
                <a:lnTo>
                  <a:pt x="262" y="529"/>
                </a:lnTo>
                <a:lnTo>
                  <a:pt x="262" y="542"/>
                </a:lnTo>
                <a:lnTo>
                  <a:pt x="262" y="555"/>
                </a:lnTo>
                <a:lnTo>
                  <a:pt x="262" y="542"/>
                </a:lnTo>
                <a:lnTo>
                  <a:pt x="253" y="529"/>
                </a:lnTo>
                <a:lnTo>
                  <a:pt x="253" y="515"/>
                </a:lnTo>
                <a:lnTo>
                  <a:pt x="253" y="502"/>
                </a:lnTo>
                <a:lnTo>
                  <a:pt x="253" y="489"/>
                </a:lnTo>
                <a:lnTo>
                  <a:pt x="253" y="471"/>
                </a:lnTo>
                <a:lnTo>
                  <a:pt x="253" y="458"/>
                </a:lnTo>
                <a:lnTo>
                  <a:pt x="253" y="444"/>
                </a:lnTo>
                <a:lnTo>
                  <a:pt x="253" y="426"/>
                </a:lnTo>
                <a:lnTo>
                  <a:pt x="253" y="409"/>
                </a:lnTo>
                <a:lnTo>
                  <a:pt x="253" y="395"/>
                </a:lnTo>
                <a:lnTo>
                  <a:pt x="253" y="382"/>
                </a:lnTo>
                <a:lnTo>
                  <a:pt x="258" y="369"/>
                </a:lnTo>
                <a:lnTo>
                  <a:pt x="262" y="355"/>
                </a:lnTo>
                <a:lnTo>
                  <a:pt x="262" y="342"/>
                </a:lnTo>
                <a:lnTo>
                  <a:pt x="262" y="329"/>
                </a:lnTo>
                <a:lnTo>
                  <a:pt x="262" y="315"/>
                </a:lnTo>
                <a:lnTo>
                  <a:pt x="262" y="302"/>
                </a:lnTo>
                <a:lnTo>
                  <a:pt x="262" y="289"/>
                </a:lnTo>
                <a:lnTo>
                  <a:pt x="267" y="275"/>
                </a:lnTo>
                <a:lnTo>
                  <a:pt x="267" y="262"/>
                </a:lnTo>
                <a:lnTo>
                  <a:pt x="267" y="249"/>
                </a:lnTo>
                <a:lnTo>
                  <a:pt x="267" y="235"/>
                </a:lnTo>
                <a:lnTo>
                  <a:pt x="267" y="222"/>
                </a:lnTo>
                <a:lnTo>
                  <a:pt x="267" y="209"/>
                </a:lnTo>
                <a:lnTo>
                  <a:pt x="267" y="195"/>
                </a:lnTo>
                <a:lnTo>
                  <a:pt x="267" y="178"/>
                </a:lnTo>
                <a:lnTo>
                  <a:pt x="267" y="164"/>
                </a:lnTo>
                <a:lnTo>
                  <a:pt x="262" y="151"/>
                </a:lnTo>
                <a:lnTo>
                  <a:pt x="258" y="138"/>
                </a:lnTo>
                <a:lnTo>
                  <a:pt x="253" y="124"/>
                </a:lnTo>
                <a:lnTo>
                  <a:pt x="249" y="111"/>
                </a:lnTo>
                <a:lnTo>
                  <a:pt x="249" y="98"/>
                </a:lnTo>
                <a:lnTo>
                  <a:pt x="249" y="84"/>
                </a:lnTo>
                <a:lnTo>
                  <a:pt x="249" y="71"/>
                </a:lnTo>
                <a:lnTo>
                  <a:pt x="249" y="53"/>
                </a:lnTo>
                <a:lnTo>
                  <a:pt x="249" y="40"/>
                </a:lnTo>
                <a:lnTo>
                  <a:pt x="249" y="27"/>
                </a:lnTo>
                <a:lnTo>
                  <a:pt x="249" y="13"/>
                </a:lnTo>
                <a:lnTo>
                  <a:pt x="258" y="0"/>
                </a:lnTo>
                <a:lnTo>
                  <a:pt x="262" y="13"/>
                </a:lnTo>
                <a:lnTo>
                  <a:pt x="262" y="31"/>
                </a:lnTo>
                <a:lnTo>
                  <a:pt x="267" y="44"/>
                </a:lnTo>
                <a:lnTo>
                  <a:pt x="276" y="58"/>
                </a:lnTo>
                <a:lnTo>
                  <a:pt x="280" y="76"/>
                </a:lnTo>
                <a:lnTo>
                  <a:pt x="284" y="89"/>
                </a:lnTo>
                <a:lnTo>
                  <a:pt x="289" y="102"/>
                </a:lnTo>
                <a:lnTo>
                  <a:pt x="293" y="115"/>
                </a:lnTo>
                <a:lnTo>
                  <a:pt x="298" y="129"/>
                </a:lnTo>
                <a:lnTo>
                  <a:pt x="302" y="147"/>
                </a:lnTo>
                <a:lnTo>
                  <a:pt x="307" y="160"/>
                </a:lnTo>
                <a:lnTo>
                  <a:pt x="311" y="173"/>
                </a:lnTo>
                <a:lnTo>
                  <a:pt x="311" y="187"/>
                </a:lnTo>
                <a:lnTo>
                  <a:pt x="311" y="200"/>
                </a:lnTo>
                <a:lnTo>
                  <a:pt x="311" y="213"/>
                </a:lnTo>
                <a:lnTo>
                  <a:pt x="311" y="227"/>
                </a:lnTo>
                <a:lnTo>
                  <a:pt x="311" y="244"/>
                </a:lnTo>
                <a:lnTo>
                  <a:pt x="311" y="262"/>
                </a:lnTo>
                <a:lnTo>
                  <a:pt x="311" y="275"/>
                </a:lnTo>
                <a:lnTo>
                  <a:pt x="311" y="289"/>
                </a:lnTo>
                <a:lnTo>
                  <a:pt x="311" y="302"/>
                </a:lnTo>
                <a:lnTo>
                  <a:pt x="302" y="315"/>
                </a:lnTo>
                <a:lnTo>
                  <a:pt x="298" y="329"/>
                </a:lnTo>
                <a:lnTo>
                  <a:pt x="298" y="342"/>
                </a:lnTo>
                <a:lnTo>
                  <a:pt x="298" y="360"/>
                </a:lnTo>
                <a:lnTo>
                  <a:pt x="289" y="378"/>
                </a:lnTo>
                <a:lnTo>
                  <a:pt x="284" y="391"/>
                </a:lnTo>
                <a:lnTo>
                  <a:pt x="284" y="404"/>
                </a:lnTo>
                <a:lnTo>
                  <a:pt x="284" y="418"/>
                </a:lnTo>
                <a:lnTo>
                  <a:pt x="284" y="431"/>
                </a:lnTo>
                <a:lnTo>
                  <a:pt x="284" y="444"/>
                </a:lnTo>
                <a:lnTo>
                  <a:pt x="293" y="458"/>
                </a:lnTo>
                <a:lnTo>
                  <a:pt x="298" y="471"/>
                </a:lnTo>
                <a:lnTo>
                  <a:pt x="302" y="484"/>
                </a:lnTo>
                <a:lnTo>
                  <a:pt x="307" y="502"/>
                </a:lnTo>
                <a:lnTo>
                  <a:pt x="316" y="520"/>
                </a:lnTo>
                <a:lnTo>
                  <a:pt x="316" y="533"/>
                </a:lnTo>
                <a:lnTo>
                  <a:pt x="316" y="546"/>
                </a:lnTo>
                <a:lnTo>
                  <a:pt x="320" y="560"/>
                </a:lnTo>
                <a:lnTo>
                  <a:pt x="320" y="573"/>
                </a:lnTo>
                <a:lnTo>
                  <a:pt x="307" y="582"/>
                </a:lnTo>
                <a:lnTo>
                  <a:pt x="293" y="582"/>
                </a:lnTo>
                <a:lnTo>
                  <a:pt x="280" y="586"/>
                </a:lnTo>
                <a:lnTo>
                  <a:pt x="267" y="586"/>
                </a:lnTo>
              </a:path>
            </a:pathLst>
          </a:custGeom>
          <a:noFill/>
          <a:ln w="12700" cap="rnd">
            <a:solidFill>
              <a:schemeClr val="bg1"/>
            </a:solidFill>
            <a:round/>
            <a:headEnd/>
            <a:tailEnd/>
          </a:ln>
        </p:spPr>
        <p:txBody>
          <a:bodyPr/>
          <a:lstStyle/>
          <a:p>
            <a:endParaRPr lang="tr-TR">
              <a:solidFill>
                <a:schemeClr val="bg1"/>
              </a:solidFill>
            </a:endParaRPr>
          </a:p>
        </p:txBody>
      </p:sp>
      <p:sp>
        <p:nvSpPr>
          <p:cNvPr id="378906" name="Freeform 26"/>
          <p:cNvSpPr>
            <a:spLocks/>
          </p:cNvSpPr>
          <p:nvPr/>
        </p:nvSpPr>
        <p:spPr bwMode="auto">
          <a:xfrm>
            <a:off x="2268538" y="4649788"/>
            <a:ext cx="30162" cy="85725"/>
          </a:xfrm>
          <a:custGeom>
            <a:avLst/>
            <a:gdLst>
              <a:gd name="T0" fmla="*/ 35281603 w 19"/>
              <a:gd name="T1" fmla="*/ 0 h 54"/>
              <a:gd name="T2" fmla="*/ 45362061 w 19"/>
              <a:gd name="T3" fmla="*/ 32762825 h 54"/>
              <a:gd name="T4" fmla="*/ 45362061 w 19"/>
              <a:gd name="T5" fmla="*/ 68045013 h 54"/>
              <a:gd name="T6" fmla="*/ 35281603 w 19"/>
              <a:gd name="T7" fmla="*/ 100806250 h 54"/>
              <a:gd name="T8" fmla="*/ 0 w 19"/>
              <a:gd name="T9" fmla="*/ 133569075 h 54"/>
              <a:gd name="T10" fmla="*/ 0 60000 65536"/>
              <a:gd name="T11" fmla="*/ 0 60000 65536"/>
              <a:gd name="T12" fmla="*/ 0 60000 65536"/>
              <a:gd name="T13" fmla="*/ 0 60000 65536"/>
              <a:gd name="T14" fmla="*/ 0 60000 65536"/>
              <a:gd name="T15" fmla="*/ 0 w 19"/>
              <a:gd name="T16" fmla="*/ 0 h 54"/>
              <a:gd name="T17" fmla="*/ 19 w 19"/>
              <a:gd name="T18" fmla="*/ 54 h 54"/>
            </a:gdLst>
            <a:ahLst/>
            <a:cxnLst>
              <a:cxn ang="T10">
                <a:pos x="T0" y="T1"/>
              </a:cxn>
              <a:cxn ang="T11">
                <a:pos x="T2" y="T3"/>
              </a:cxn>
              <a:cxn ang="T12">
                <a:pos x="T4" y="T5"/>
              </a:cxn>
              <a:cxn ang="T13">
                <a:pos x="T6" y="T7"/>
              </a:cxn>
              <a:cxn ang="T14">
                <a:pos x="T8" y="T9"/>
              </a:cxn>
            </a:cxnLst>
            <a:rect l="T15" t="T16" r="T17" b="T18"/>
            <a:pathLst>
              <a:path w="19" h="54">
                <a:moveTo>
                  <a:pt x="14" y="0"/>
                </a:moveTo>
                <a:lnTo>
                  <a:pt x="18" y="13"/>
                </a:lnTo>
                <a:lnTo>
                  <a:pt x="18" y="27"/>
                </a:lnTo>
                <a:lnTo>
                  <a:pt x="14" y="40"/>
                </a:lnTo>
                <a:lnTo>
                  <a:pt x="0" y="53"/>
                </a:lnTo>
              </a:path>
            </a:pathLst>
          </a:custGeom>
          <a:noFill/>
          <a:ln w="12700" cap="rnd">
            <a:solidFill>
              <a:schemeClr val="bg1"/>
            </a:solidFill>
            <a:round/>
            <a:headEnd/>
            <a:tailEnd/>
          </a:ln>
        </p:spPr>
        <p:txBody>
          <a:bodyPr/>
          <a:lstStyle/>
          <a:p>
            <a:endParaRPr lang="tr-TR">
              <a:solidFill>
                <a:schemeClr val="bg1"/>
              </a:solidFill>
            </a:endParaRPr>
          </a:p>
        </p:txBody>
      </p:sp>
      <p:sp>
        <p:nvSpPr>
          <p:cNvPr id="378907" name="Freeform 27"/>
          <p:cNvSpPr>
            <a:spLocks/>
          </p:cNvSpPr>
          <p:nvPr/>
        </p:nvSpPr>
        <p:spPr bwMode="auto">
          <a:xfrm>
            <a:off x="3589338" y="1966913"/>
            <a:ext cx="28575" cy="6350"/>
          </a:xfrm>
          <a:custGeom>
            <a:avLst/>
            <a:gdLst>
              <a:gd name="T0" fmla="*/ 0 w 18"/>
              <a:gd name="T1" fmla="*/ 0 h 4"/>
              <a:gd name="T2" fmla="*/ 22682200 w 18"/>
              <a:gd name="T3" fmla="*/ 7559675 h 4"/>
              <a:gd name="T4" fmla="*/ 42843450 w 18"/>
              <a:gd name="T5" fmla="*/ 7559675 h 4"/>
              <a:gd name="T6" fmla="*/ 0 60000 65536"/>
              <a:gd name="T7" fmla="*/ 0 60000 65536"/>
              <a:gd name="T8" fmla="*/ 0 60000 65536"/>
              <a:gd name="T9" fmla="*/ 0 w 18"/>
              <a:gd name="T10" fmla="*/ 0 h 4"/>
              <a:gd name="T11" fmla="*/ 18 w 18"/>
              <a:gd name="T12" fmla="*/ 4 h 4"/>
            </a:gdLst>
            <a:ahLst/>
            <a:cxnLst>
              <a:cxn ang="T6">
                <a:pos x="T0" y="T1"/>
              </a:cxn>
              <a:cxn ang="T7">
                <a:pos x="T2" y="T3"/>
              </a:cxn>
              <a:cxn ang="T8">
                <a:pos x="T4" y="T5"/>
              </a:cxn>
            </a:cxnLst>
            <a:rect l="T9" t="T10" r="T11" b="T12"/>
            <a:pathLst>
              <a:path w="18" h="4">
                <a:moveTo>
                  <a:pt x="0" y="0"/>
                </a:moveTo>
                <a:lnTo>
                  <a:pt x="9" y="3"/>
                </a:lnTo>
                <a:lnTo>
                  <a:pt x="17" y="3"/>
                </a:lnTo>
              </a:path>
            </a:pathLst>
          </a:custGeom>
          <a:noFill/>
          <a:ln w="12700" cap="rnd">
            <a:solidFill>
              <a:schemeClr val="bg1"/>
            </a:solidFill>
            <a:round/>
            <a:headEnd/>
            <a:tailEnd/>
          </a:ln>
        </p:spPr>
        <p:txBody>
          <a:bodyPr/>
          <a:lstStyle/>
          <a:p>
            <a:endParaRPr lang="tr-TR">
              <a:solidFill>
                <a:schemeClr val="bg1"/>
              </a:solidFill>
            </a:endParaRPr>
          </a:p>
        </p:txBody>
      </p:sp>
      <p:sp>
        <p:nvSpPr>
          <p:cNvPr id="378908" name="Freeform 28"/>
          <p:cNvSpPr>
            <a:spLocks/>
          </p:cNvSpPr>
          <p:nvPr/>
        </p:nvSpPr>
        <p:spPr bwMode="auto">
          <a:xfrm>
            <a:off x="3597275" y="2019300"/>
            <a:ext cx="30163" cy="15875"/>
          </a:xfrm>
          <a:custGeom>
            <a:avLst/>
            <a:gdLst>
              <a:gd name="T0" fmla="*/ 0 w 19"/>
              <a:gd name="T1" fmla="*/ 7559675 h 10"/>
              <a:gd name="T2" fmla="*/ 22682576 w 19"/>
              <a:gd name="T3" fmla="*/ 0 h 10"/>
              <a:gd name="T4" fmla="*/ 45363564 w 19"/>
              <a:gd name="T5" fmla="*/ 0 h 10"/>
              <a:gd name="T6" fmla="*/ 45363564 w 19"/>
              <a:gd name="T7" fmla="*/ 22682200 h 10"/>
              <a:gd name="T8" fmla="*/ 0 w 19"/>
              <a:gd name="T9" fmla="*/ 7559675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0" y="3"/>
                </a:moveTo>
                <a:lnTo>
                  <a:pt x="9" y="0"/>
                </a:lnTo>
                <a:lnTo>
                  <a:pt x="18" y="0"/>
                </a:lnTo>
                <a:lnTo>
                  <a:pt x="18" y="9"/>
                </a:lnTo>
                <a:lnTo>
                  <a:pt x="0" y="3"/>
                </a:lnTo>
              </a:path>
            </a:pathLst>
          </a:custGeom>
          <a:solidFill>
            <a:schemeClr val="accent1"/>
          </a:solidFill>
          <a:ln w="12700" cap="rnd">
            <a:solidFill>
              <a:schemeClr val="bg1"/>
            </a:solidFill>
            <a:round/>
            <a:headEnd/>
            <a:tailEnd/>
          </a:ln>
        </p:spPr>
        <p:txBody>
          <a:bodyPr/>
          <a:lstStyle/>
          <a:p>
            <a:endParaRPr lang="tr-TR">
              <a:solidFill>
                <a:schemeClr val="bg1"/>
              </a:solidFill>
            </a:endParaRPr>
          </a:p>
        </p:txBody>
      </p:sp>
      <p:sp>
        <p:nvSpPr>
          <p:cNvPr id="378909" name="Freeform 29"/>
          <p:cNvSpPr>
            <a:spLocks/>
          </p:cNvSpPr>
          <p:nvPr/>
        </p:nvSpPr>
        <p:spPr bwMode="auto">
          <a:xfrm>
            <a:off x="4016375" y="2187575"/>
            <a:ext cx="100013" cy="427038"/>
          </a:xfrm>
          <a:custGeom>
            <a:avLst/>
            <a:gdLst>
              <a:gd name="T0" fmla="*/ 0 w 63"/>
              <a:gd name="T1" fmla="*/ 0 h 269"/>
              <a:gd name="T2" fmla="*/ 10080675 w 63"/>
              <a:gd name="T3" fmla="*/ 22682227 h 269"/>
              <a:gd name="T4" fmla="*/ 22682313 w 63"/>
              <a:gd name="T5" fmla="*/ 52924137 h 269"/>
              <a:gd name="T6" fmla="*/ 22682313 w 63"/>
              <a:gd name="T7" fmla="*/ 75604776 h 269"/>
              <a:gd name="T8" fmla="*/ 27722651 w 63"/>
              <a:gd name="T9" fmla="*/ 105846686 h 269"/>
              <a:gd name="T10" fmla="*/ 40322702 w 63"/>
              <a:gd name="T11" fmla="*/ 128528913 h 269"/>
              <a:gd name="T12" fmla="*/ 45363039 w 63"/>
              <a:gd name="T13" fmla="*/ 158770823 h 269"/>
              <a:gd name="T14" fmla="*/ 45363039 w 63"/>
              <a:gd name="T15" fmla="*/ 136088597 h 269"/>
              <a:gd name="T16" fmla="*/ 45363039 w 63"/>
              <a:gd name="T17" fmla="*/ 113407958 h 269"/>
              <a:gd name="T18" fmla="*/ 40322702 w 63"/>
              <a:gd name="T19" fmla="*/ 90725731 h 269"/>
              <a:gd name="T20" fmla="*/ 27722651 w 63"/>
              <a:gd name="T21" fmla="*/ 60483821 h 269"/>
              <a:gd name="T22" fmla="*/ 27722651 w 63"/>
              <a:gd name="T23" fmla="*/ 37803182 h 269"/>
              <a:gd name="T24" fmla="*/ 27722651 w 63"/>
              <a:gd name="T25" fmla="*/ 15120955 h 269"/>
              <a:gd name="T26" fmla="*/ 27722651 w 63"/>
              <a:gd name="T27" fmla="*/ 45362866 h 269"/>
              <a:gd name="T28" fmla="*/ 27722651 w 63"/>
              <a:gd name="T29" fmla="*/ 68045092 h 269"/>
              <a:gd name="T30" fmla="*/ 10080675 w 63"/>
              <a:gd name="T31" fmla="*/ 52924137 h 269"/>
              <a:gd name="T32" fmla="*/ 10080675 w 63"/>
              <a:gd name="T33" fmla="*/ 30241910 h 269"/>
              <a:gd name="T34" fmla="*/ 22682313 w 63"/>
              <a:gd name="T35" fmla="*/ 52924137 h 269"/>
              <a:gd name="T36" fmla="*/ 22682313 w 63"/>
              <a:gd name="T37" fmla="*/ 75604776 h 269"/>
              <a:gd name="T38" fmla="*/ 27722651 w 63"/>
              <a:gd name="T39" fmla="*/ 105846686 h 269"/>
              <a:gd name="T40" fmla="*/ 32762989 w 63"/>
              <a:gd name="T41" fmla="*/ 128528913 h 269"/>
              <a:gd name="T42" fmla="*/ 45363039 w 63"/>
              <a:gd name="T43" fmla="*/ 151209552 h 269"/>
              <a:gd name="T44" fmla="*/ 50403377 w 63"/>
              <a:gd name="T45" fmla="*/ 171370826 h 269"/>
              <a:gd name="T46" fmla="*/ 60484052 w 63"/>
              <a:gd name="T47" fmla="*/ 194053052 h 269"/>
              <a:gd name="T48" fmla="*/ 73085690 w 63"/>
              <a:gd name="T49" fmla="*/ 216733691 h 269"/>
              <a:gd name="T50" fmla="*/ 78126028 w 63"/>
              <a:gd name="T51" fmla="*/ 239415918 h 269"/>
              <a:gd name="T52" fmla="*/ 88206703 w 63"/>
              <a:gd name="T53" fmla="*/ 262096557 h 269"/>
              <a:gd name="T54" fmla="*/ 95766416 w 63"/>
              <a:gd name="T55" fmla="*/ 284778783 h 269"/>
              <a:gd name="T56" fmla="*/ 110887429 w 63"/>
              <a:gd name="T57" fmla="*/ 315020694 h 269"/>
              <a:gd name="T58" fmla="*/ 118448730 w 63"/>
              <a:gd name="T59" fmla="*/ 337701333 h 269"/>
              <a:gd name="T60" fmla="*/ 128529405 w 63"/>
              <a:gd name="T61" fmla="*/ 360383559 h 269"/>
              <a:gd name="T62" fmla="*/ 133569743 w 63"/>
              <a:gd name="T63" fmla="*/ 383064199 h 269"/>
              <a:gd name="T64" fmla="*/ 138610080 w 63"/>
              <a:gd name="T65" fmla="*/ 405746425 h 269"/>
              <a:gd name="T66" fmla="*/ 146169793 w 63"/>
              <a:gd name="T67" fmla="*/ 428427064 h 269"/>
              <a:gd name="T68" fmla="*/ 146169793 w 63"/>
              <a:gd name="T69" fmla="*/ 451109291 h 269"/>
              <a:gd name="T70" fmla="*/ 151210131 w 63"/>
              <a:gd name="T71" fmla="*/ 473789930 h 269"/>
              <a:gd name="T72" fmla="*/ 156250469 w 63"/>
              <a:gd name="T73" fmla="*/ 496472156 h 269"/>
              <a:gd name="T74" fmla="*/ 156250469 w 63"/>
              <a:gd name="T75" fmla="*/ 516633430 h 269"/>
              <a:gd name="T76" fmla="*/ 156250469 w 63"/>
              <a:gd name="T77" fmla="*/ 539314069 h 269"/>
              <a:gd name="T78" fmla="*/ 156250469 w 63"/>
              <a:gd name="T79" fmla="*/ 569555979 h 269"/>
              <a:gd name="T80" fmla="*/ 156250469 w 63"/>
              <a:gd name="T81" fmla="*/ 599797890 h 269"/>
              <a:gd name="T82" fmla="*/ 156250469 w 63"/>
              <a:gd name="T83" fmla="*/ 630039800 h 269"/>
              <a:gd name="T84" fmla="*/ 156250469 w 63"/>
              <a:gd name="T85" fmla="*/ 652722027 h 269"/>
              <a:gd name="T86" fmla="*/ 156250469 w 63"/>
              <a:gd name="T87" fmla="*/ 675402666 h 2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
              <a:gd name="T133" fmla="*/ 0 h 269"/>
              <a:gd name="T134" fmla="*/ 63 w 63"/>
              <a:gd name="T135" fmla="*/ 269 h 2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 h="269">
                <a:moveTo>
                  <a:pt x="0" y="0"/>
                </a:moveTo>
                <a:lnTo>
                  <a:pt x="4" y="9"/>
                </a:lnTo>
                <a:lnTo>
                  <a:pt x="9" y="21"/>
                </a:lnTo>
                <a:lnTo>
                  <a:pt x="9" y="30"/>
                </a:lnTo>
                <a:lnTo>
                  <a:pt x="11" y="42"/>
                </a:lnTo>
                <a:lnTo>
                  <a:pt x="16" y="51"/>
                </a:lnTo>
                <a:lnTo>
                  <a:pt x="18" y="63"/>
                </a:lnTo>
                <a:lnTo>
                  <a:pt x="18" y="54"/>
                </a:lnTo>
                <a:lnTo>
                  <a:pt x="18" y="45"/>
                </a:lnTo>
                <a:lnTo>
                  <a:pt x="16" y="36"/>
                </a:lnTo>
                <a:lnTo>
                  <a:pt x="11" y="24"/>
                </a:lnTo>
                <a:lnTo>
                  <a:pt x="11" y="15"/>
                </a:lnTo>
                <a:lnTo>
                  <a:pt x="11" y="6"/>
                </a:lnTo>
                <a:lnTo>
                  <a:pt x="11" y="18"/>
                </a:lnTo>
                <a:lnTo>
                  <a:pt x="11" y="27"/>
                </a:lnTo>
                <a:lnTo>
                  <a:pt x="4" y="21"/>
                </a:lnTo>
                <a:lnTo>
                  <a:pt x="4" y="12"/>
                </a:lnTo>
                <a:lnTo>
                  <a:pt x="9" y="21"/>
                </a:lnTo>
                <a:lnTo>
                  <a:pt x="9" y="30"/>
                </a:lnTo>
                <a:lnTo>
                  <a:pt x="11" y="42"/>
                </a:lnTo>
                <a:lnTo>
                  <a:pt x="13" y="51"/>
                </a:lnTo>
                <a:lnTo>
                  <a:pt x="18" y="60"/>
                </a:lnTo>
                <a:lnTo>
                  <a:pt x="20" y="68"/>
                </a:lnTo>
                <a:lnTo>
                  <a:pt x="24" y="77"/>
                </a:lnTo>
                <a:lnTo>
                  <a:pt x="29" y="86"/>
                </a:lnTo>
                <a:lnTo>
                  <a:pt x="31" y="95"/>
                </a:lnTo>
                <a:lnTo>
                  <a:pt x="35" y="104"/>
                </a:lnTo>
                <a:lnTo>
                  <a:pt x="38" y="113"/>
                </a:lnTo>
                <a:lnTo>
                  <a:pt x="44" y="125"/>
                </a:lnTo>
                <a:lnTo>
                  <a:pt x="47" y="134"/>
                </a:lnTo>
                <a:lnTo>
                  <a:pt x="51" y="143"/>
                </a:lnTo>
                <a:lnTo>
                  <a:pt x="53" y="152"/>
                </a:lnTo>
                <a:lnTo>
                  <a:pt x="55" y="161"/>
                </a:lnTo>
                <a:lnTo>
                  <a:pt x="58" y="170"/>
                </a:lnTo>
                <a:lnTo>
                  <a:pt x="58" y="179"/>
                </a:lnTo>
                <a:lnTo>
                  <a:pt x="60" y="188"/>
                </a:lnTo>
                <a:lnTo>
                  <a:pt x="62" y="197"/>
                </a:lnTo>
                <a:lnTo>
                  <a:pt x="62" y="205"/>
                </a:lnTo>
                <a:lnTo>
                  <a:pt x="62" y="214"/>
                </a:lnTo>
                <a:lnTo>
                  <a:pt x="62" y="226"/>
                </a:lnTo>
                <a:lnTo>
                  <a:pt x="62" y="238"/>
                </a:lnTo>
                <a:lnTo>
                  <a:pt x="62" y="250"/>
                </a:lnTo>
                <a:lnTo>
                  <a:pt x="62" y="259"/>
                </a:lnTo>
                <a:lnTo>
                  <a:pt x="62" y="268"/>
                </a:lnTo>
              </a:path>
            </a:pathLst>
          </a:custGeom>
          <a:noFill/>
          <a:ln w="12700" cap="rnd">
            <a:solidFill>
              <a:schemeClr val="bg1"/>
            </a:solidFill>
            <a:round/>
            <a:headEnd/>
            <a:tailEnd/>
          </a:ln>
        </p:spPr>
        <p:txBody>
          <a:bodyPr/>
          <a:lstStyle/>
          <a:p>
            <a:endParaRPr lang="tr-TR">
              <a:solidFill>
                <a:schemeClr val="bg1"/>
              </a:solidFill>
            </a:endParaRPr>
          </a:p>
        </p:txBody>
      </p:sp>
      <p:sp>
        <p:nvSpPr>
          <p:cNvPr id="378910" name="Freeform 30"/>
          <p:cNvSpPr>
            <a:spLocks/>
          </p:cNvSpPr>
          <p:nvPr/>
        </p:nvSpPr>
        <p:spPr bwMode="auto">
          <a:xfrm>
            <a:off x="3879850" y="2817813"/>
            <a:ext cx="85725" cy="282575"/>
          </a:xfrm>
          <a:custGeom>
            <a:avLst/>
            <a:gdLst>
              <a:gd name="T0" fmla="*/ 60483750 w 54"/>
              <a:gd name="T1" fmla="*/ 0 h 178"/>
              <a:gd name="T2" fmla="*/ 52924075 w 54"/>
              <a:gd name="T3" fmla="*/ 22682200 h 178"/>
              <a:gd name="T4" fmla="*/ 52924075 w 54"/>
              <a:gd name="T5" fmla="*/ 45362813 h 178"/>
              <a:gd name="T6" fmla="*/ 60483750 w 54"/>
              <a:gd name="T7" fmla="*/ 103327200 h 178"/>
              <a:gd name="T8" fmla="*/ 60483750 w 54"/>
              <a:gd name="T9" fmla="*/ 133567488 h 178"/>
              <a:gd name="T10" fmla="*/ 60483750 w 54"/>
              <a:gd name="T11" fmla="*/ 163810950 h 178"/>
              <a:gd name="T12" fmla="*/ 60483750 w 54"/>
              <a:gd name="T13" fmla="*/ 186491563 h 178"/>
              <a:gd name="T14" fmla="*/ 60483750 w 54"/>
              <a:gd name="T15" fmla="*/ 209173763 h 178"/>
              <a:gd name="T16" fmla="*/ 68045013 w 54"/>
              <a:gd name="T17" fmla="*/ 229333425 h 178"/>
              <a:gd name="T18" fmla="*/ 68045013 w 54"/>
              <a:gd name="T19" fmla="*/ 252015625 h 178"/>
              <a:gd name="T20" fmla="*/ 73083738 w 54"/>
              <a:gd name="T21" fmla="*/ 282257500 h 178"/>
              <a:gd name="T22" fmla="*/ 73083738 w 54"/>
              <a:gd name="T23" fmla="*/ 312499375 h 178"/>
              <a:gd name="T24" fmla="*/ 80645000 w 54"/>
              <a:gd name="T25" fmla="*/ 335181575 h 178"/>
              <a:gd name="T26" fmla="*/ 80645000 w 54"/>
              <a:gd name="T27" fmla="*/ 357862188 h 178"/>
              <a:gd name="T28" fmla="*/ 88206263 w 54"/>
              <a:gd name="T29" fmla="*/ 385584700 h 178"/>
              <a:gd name="T30" fmla="*/ 88206263 w 54"/>
              <a:gd name="T31" fmla="*/ 415826575 h 178"/>
              <a:gd name="T32" fmla="*/ 95765938 w 54"/>
              <a:gd name="T33" fmla="*/ 446068450 h 178"/>
              <a:gd name="T34" fmla="*/ 95765938 w 54"/>
              <a:gd name="T35" fmla="*/ 415826575 h 178"/>
              <a:gd name="T36" fmla="*/ 95765938 w 54"/>
              <a:gd name="T37" fmla="*/ 393144375 h 178"/>
              <a:gd name="T38" fmla="*/ 103327200 w 54"/>
              <a:gd name="T39" fmla="*/ 365423450 h 178"/>
              <a:gd name="T40" fmla="*/ 110886875 w 54"/>
              <a:gd name="T41" fmla="*/ 342741250 h 178"/>
              <a:gd name="T42" fmla="*/ 118448138 w 54"/>
              <a:gd name="T43" fmla="*/ 320059050 h 178"/>
              <a:gd name="T44" fmla="*/ 126007813 w 54"/>
              <a:gd name="T45" fmla="*/ 297378438 h 178"/>
              <a:gd name="T46" fmla="*/ 133569075 w 54"/>
              <a:gd name="T47" fmla="*/ 274696238 h 178"/>
              <a:gd name="T48" fmla="*/ 110886875 w 54"/>
              <a:gd name="T49" fmla="*/ 289817175 h 178"/>
              <a:gd name="T50" fmla="*/ 88206263 w 54"/>
              <a:gd name="T51" fmla="*/ 304938113 h 178"/>
              <a:gd name="T52" fmla="*/ 68045013 w 54"/>
              <a:gd name="T53" fmla="*/ 304938113 h 178"/>
              <a:gd name="T54" fmla="*/ 45362813 w 54"/>
              <a:gd name="T55" fmla="*/ 304938113 h 178"/>
              <a:gd name="T56" fmla="*/ 22682200 w 54"/>
              <a:gd name="T57" fmla="*/ 304938113 h 178"/>
              <a:gd name="T58" fmla="*/ 0 w 54"/>
              <a:gd name="T59" fmla="*/ 304938113 h 178"/>
              <a:gd name="T60" fmla="*/ 22682200 w 54"/>
              <a:gd name="T61" fmla="*/ 312499375 h 178"/>
              <a:gd name="T62" fmla="*/ 45362813 w 54"/>
              <a:gd name="T63" fmla="*/ 335181575 h 178"/>
              <a:gd name="T64" fmla="*/ 60483750 w 54"/>
              <a:gd name="T65" fmla="*/ 357862188 h 178"/>
              <a:gd name="T66" fmla="*/ 73083738 w 54"/>
              <a:gd name="T67" fmla="*/ 385584700 h 178"/>
              <a:gd name="T68" fmla="*/ 88206263 w 54"/>
              <a:gd name="T69" fmla="*/ 415826575 h 178"/>
              <a:gd name="T70" fmla="*/ 88206263 w 54"/>
              <a:gd name="T71" fmla="*/ 438507188 h 178"/>
              <a:gd name="T72" fmla="*/ 88206263 w 54"/>
              <a:gd name="T73" fmla="*/ 408265313 h 178"/>
              <a:gd name="T74" fmla="*/ 88206263 w 54"/>
              <a:gd name="T75" fmla="*/ 378023438 h 178"/>
              <a:gd name="T76" fmla="*/ 88206263 w 54"/>
              <a:gd name="T77" fmla="*/ 350302513 h 178"/>
              <a:gd name="T78" fmla="*/ 88206263 w 54"/>
              <a:gd name="T79" fmla="*/ 320059050 h 178"/>
              <a:gd name="T80" fmla="*/ 110886875 w 54"/>
              <a:gd name="T81" fmla="*/ 320059050 h 178"/>
              <a:gd name="T82" fmla="*/ 88206263 w 54"/>
              <a:gd name="T83" fmla="*/ 320059050 h 178"/>
              <a:gd name="T84" fmla="*/ 68045013 w 54"/>
              <a:gd name="T85" fmla="*/ 327620313 h 178"/>
              <a:gd name="T86" fmla="*/ 45362813 w 54"/>
              <a:gd name="T87" fmla="*/ 327620313 h 178"/>
              <a:gd name="T88" fmla="*/ 68045013 w 54"/>
              <a:gd name="T89" fmla="*/ 350302513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
              <a:gd name="T136" fmla="*/ 0 h 178"/>
              <a:gd name="T137" fmla="*/ 54 w 54"/>
              <a:gd name="T138" fmla="*/ 178 h 1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 h="178">
                <a:moveTo>
                  <a:pt x="24" y="0"/>
                </a:moveTo>
                <a:lnTo>
                  <a:pt x="21" y="9"/>
                </a:lnTo>
                <a:lnTo>
                  <a:pt x="21" y="18"/>
                </a:lnTo>
                <a:lnTo>
                  <a:pt x="24" y="41"/>
                </a:lnTo>
                <a:lnTo>
                  <a:pt x="24" y="53"/>
                </a:lnTo>
                <a:lnTo>
                  <a:pt x="24" y="65"/>
                </a:lnTo>
                <a:lnTo>
                  <a:pt x="24" y="74"/>
                </a:lnTo>
                <a:lnTo>
                  <a:pt x="24" y="83"/>
                </a:lnTo>
                <a:lnTo>
                  <a:pt x="27" y="91"/>
                </a:lnTo>
                <a:lnTo>
                  <a:pt x="27" y="100"/>
                </a:lnTo>
                <a:lnTo>
                  <a:pt x="29" y="112"/>
                </a:lnTo>
                <a:lnTo>
                  <a:pt x="29" y="124"/>
                </a:lnTo>
                <a:lnTo>
                  <a:pt x="32" y="133"/>
                </a:lnTo>
                <a:lnTo>
                  <a:pt x="32" y="142"/>
                </a:lnTo>
                <a:lnTo>
                  <a:pt x="35" y="153"/>
                </a:lnTo>
                <a:lnTo>
                  <a:pt x="35" y="165"/>
                </a:lnTo>
                <a:lnTo>
                  <a:pt x="38" y="177"/>
                </a:lnTo>
                <a:lnTo>
                  <a:pt x="38" y="165"/>
                </a:lnTo>
                <a:lnTo>
                  <a:pt x="38" y="156"/>
                </a:lnTo>
                <a:lnTo>
                  <a:pt x="41" y="145"/>
                </a:lnTo>
                <a:lnTo>
                  <a:pt x="44" y="136"/>
                </a:lnTo>
                <a:lnTo>
                  <a:pt x="47" y="127"/>
                </a:lnTo>
                <a:lnTo>
                  <a:pt x="50" y="118"/>
                </a:lnTo>
                <a:lnTo>
                  <a:pt x="53" y="109"/>
                </a:lnTo>
                <a:lnTo>
                  <a:pt x="44" y="115"/>
                </a:lnTo>
                <a:lnTo>
                  <a:pt x="35" y="121"/>
                </a:lnTo>
                <a:lnTo>
                  <a:pt x="27" y="121"/>
                </a:lnTo>
                <a:lnTo>
                  <a:pt x="18" y="121"/>
                </a:lnTo>
                <a:lnTo>
                  <a:pt x="9" y="121"/>
                </a:lnTo>
                <a:lnTo>
                  <a:pt x="0" y="121"/>
                </a:lnTo>
                <a:lnTo>
                  <a:pt x="9" y="124"/>
                </a:lnTo>
                <a:lnTo>
                  <a:pt x="18" y="133"/>
                </a:lnTo>
                <a:lnTo>
                  <a:pt x="24" y="142"/>
                </a:lnTo>
                <a:lnTo>
                  <a:pt x="29" y="153"/>
                </a:lnTo>
                <a:lnTo>
                  <a:pt x="35" y="165"/>
                </a:lnTo>
                <a:lnTo>
                  <a:pt x="35" y="174"/>
                </a:lnTo>
                <a:lnTo>
                  <a:pt x="35" y="162"/>
                </a:lnTo>
                <a:lnTo>
                  <a:pt x="35" y="150"/>
                </a:lnTo>
                <a:lnTo>
                  <a:pt x="35" y="139"/>
                </a:lnTo>
                <a:lnTo>
                  <a:pt x="35" y="127"/>
                </a:lnTo>
                <a:lnTo>
                  <a:pt x="44" y="127"/>
                </a:lnTo>
                <a:lnTo>
                  <a:pt x="35" y="127"/>
                </a:lnTo>
                <a:lnTo>
                  <a:pt x="27" y="130"/>
                </a:lnTo>
                <a:lnTo>
                  <a:pt x="18" y="130"/>
                </a:lnTo>
                <a:lnTo>
                  <a:pt x="27" y="139"/>
                </a:lnTo>
              </a:path>
            </a:pathLst>
          </a:custGeom>
          <a:noFill/>
          <a:ln w="12700" cap="rnd">
            <a:solidFill>
              <a:schemeClr val="bg1"/>
            </a:solidFill>
            <a:round/>
            <a:headEnd/>
            <a:tailEnd/>
          </a:ln>
        </p:spPr>
        <p:txBody>
          <a:bodyPr/>
          <a:lstStyle/>
          <a:p>
            <a:endParaRPr lang="tr-TR">
              <a:solidFill>
                <a:schemeClr val="bg1"/>
              </a:solidFill>
            </a:endParaRPr>
          </a:p>
        </p:txBody>
      </p:sp>
      <p:sp>
        <p:nvSpPr>
          <p:cNvPr id="378911" name="Freeform 31"/>
          <p:cNvSpPr>
            <a:spLocks/>
          </p:cNvSpPr>
          <p:nvPr/>
        </p:nvSpPr>
        <p:spPr bwMode="auto">
          <a:xfrm>
            <a:off x="3922713" y="2803525"/>
            <a:ext cx="242887" cy="1193800"/>
          </a:xfrm>
          <a:custGeom>
            <a:avLst/>
            <a:gdLst>
              <a:gd name="T0" fmla="*/ 186491179 w 153"/>
              <a:gd name="T1" fmla="*/ 22682200 h 752"/>
              <a:gd name="T2" fmla="*/ 186491179 w 153"/>
              <a:gd name="T3" fmla="*/ 68043425 h 752"/>
              <a:gd name="T4" fmla="*/ 196571783 w 153"/>
              <a:gd name="T5" fmla="*/ 136088438 h 752"/>
              <a:gd name="T6" fmla="*/ 226813596 w 153"/>
              <a:gd name="T7" fmla="*/ 181451250 h 752"/>
              <a:gd name="T8" fmla="*/ 254534464 w 153"/>
              <a:gd name="T9" fmla="*/ 226814063 h 752"/>
              <a:gd name="T10" fmla="*/ 274695672 w 153"/>
              <a:gd name="T11" fmla="*/ 289817175 h 752"/>
              <a:gd name="T12" fmla="*/ 294856881 w 153"/>
              <a:gd name="T13" fmla="*/ 335181575 h 752"/>
              <a:gd name="T14" fmla="*/ 304937485 w 153"/>
              <a:gd name="T15" fmla="*/ 380544388 h 752"/>
              <a:gd name="T16" fmla="*/ 335179298 w 153"/>
              <a:gd name="T17" fmla="*/ 433466875 h 752"/>
              <a:gd name="T18" fmla="*/ 352821149 w 153"/>
              <a:gd name="T19" fmla="*/ 486389363 h 752"/>
              <a:gd name="T20" fmla="*/ 362901753 w 153"/>
              <a:gd name="T21" fmla="*/ 531752175 h 752"/>
              <a:gd name="T22" fmla="*/ 383062961 w 153"/>
              <a:gd name="T23" fmla="*/ 577114988 h 752"/>
              <a:gd name="T24" fmla="*/ 383062961 w 153"/>
              <a:gd name="T25" fmla="*/ 622477800 h 752"/>
              <a:gd name="T26" fmla="*/ 383062961 w 153"/>
              <a:gd name="T27" fmla="*/ 682963138 h 752"/>
              <a:gd name="T28" fmla="*/ 383062961 w 153"/>
              <a:gd name="T29" fmla="*/ 738406575 h 752"/>
              <a:gd name="T30" fmla="*/ 383062961 w 153"/>
              <a:gd name="T31" fmla="*/ 791329063 h 752"/>
              <a:gd name="T32" fmla="*/ 352821149 w 153"/>
              <a:gd name="T33" fmla="*/ 836691875 h 752"/>
              <a:gd name="T34" fmla="*/ 325098693 w 153"/>
              <a:gd name="T35" fmla="*/ 882054688 h 752"/>
              <a:gd name="T36" fmla="*/ 315018089 w 153"/>
              <a:gd name="T37" fmla="*/ 934978763 h 752"/>
              <a:gd name="T38" fmla="*/ 254534464 w 153"/>
              <a:gd name="T39" fmla="*/ 980339988 h 752"/>
              <a:gd name="T40" fmla="*/ 274695672 w 153"/>
              <a:gd name="T41" fmla="*/ 1025702800 h 752"/>
              <a:gd name="T42" fmla="*/ 244453859 w 153"/>
              <a:gd name="T43" fmla="*/ 1078626875 h 752"/>
              <a:gd name="T44" fmla="*/ 216732991 w 153"/>
              <a:gd name="T45" fmla="*/ 1116428425 h 752"/>
              <a:gd name="T46" fmla="*/ 236894200 w 153"/>
              <a:gd name="T47" fmla="*/ 1071065613 h 752"/>
              <a:gd name="T48" fmla="*/ 254534464 w 153"/>
              <a:gd name="T49" fmla="*/ 1086186550 h 752"/>
              <a:gd name="T50" fmla="*/ 254534464 w 153"/>
              <a:gd name="T51" fmla="*/ 1131549363 h 752"/>
              <a:gd name="T52" fmla="*/ 216732991 w 153"/>
              <a:gd name="T53" fmla="*/ 1194554063 h 752"/>
              <a:gd name="T54" fmla="*/ 206652387 w 153"/>
              <a:gd name="T55" fmla="*/ 1255037813 h 752"/>
              <a:gd name="T56" fmla="*/ 176410574 w 153"/>
              <a:gd name="T57" fmla="*/ 1315521563 h 752"/>
              <a:gd name="T58" fmla="*/ 166329970 w 153"/>
              <a:gd name="T59" fmla="*/ 1376005313 h 752"/>
              <a:gd name="T60" fmla="*/ 138607515 w 153"/>
              <a:gd name="T61" fmla="*/ 1436489063 h 752"/>
              <a:gd name="T62" fmla="*/ 118446306 w 153"/>
              <a:gd name="T63" fmla="*/ 1496972813 h 752"/>
              <a:gd name="T64" fmla="*/ 88204493 w 153"/>
              <a:gd name="T65" fmla="*/ 1549896888 h 752"/>
              <a:gd name="T66" fmla="*/ 78123889 w 153"/>
              <a:gd name="T67" fmla="*/ 1595259700 h 752"/>
              <a:gd name="T68" fmla="*/ 68043285 w 153"/>
              <a:gd name="T69" fmla="*/ 1640622513 h 752"/>
              <a:gd name="T70" fmla="*/ 47882076 w 153"/>
              <a:gd name="T71" fmla="*/ 1696065950 h 752"/>
              <a:gd name="T72" fmla="*/ 47882076 w 153"/>
              <a:gd name="T73" fmla="*/ 1741428763 h 752"/>
              <a:gd name="T74" fmla="*/ 40322417 w 153"/>
              <a:gd name="T75" fmla="*/ 1786791575 h 752"/>
              <a:gd name="T76" fmla="*/ 40322417 w 153"/>
              <a:gd name="T77" fmla="*/ 1839714063 h 752"/>
              <a:gd name="T78" fmla="*/ 40322417 w 153"/>
              <a:gd name="T79" fmla="*/ 1892638138 h 752"/>
              <a:gd name="T80" fmla="*/ 0 w 153"/>
              <a:gd name="T81" fmla="*/ 1862396263 h 752"/>
              <a:gd name="T82" fmla="*/ 0 w 153"/>
              <a:gd name="T83" fmla="*/ 1817033450 h 752"/>
              <a:gd name="T84" fmla="*/ 20161208 w 153"/>
              <a:gd name="T85" fmla="*/ 1764109375 h 752"/>
              <a:gd name="T86" fmla="*/ 47882076 w 153"/>
              <a:gd name="T87" fmla="*/ 1718746563 h 752"/>
              <a:gd name="T88" fmla="*/ 88204493 w 153"/>
              <a:gd name="T89" fmla="*/ 1658262813 h 752"/>
              <a:gd name="T90" fmla="*/ 118446306 w 153"/>
              <a:gd name="T91" fmla="*/ 1610380638 h 752"/>
              <a:gd name="T92" fmla="*/ 128526910 w 153"/>
              <a:gd name="T93" fmla="*/ 1658262813 h 752"/>
              <a:gd name="T94" fmla="*/ 128526910 w 153"/>
              <a:gd name="T95" fmla="*/ 1718746563 h 752"/>
              <a:gd name="T96" fmla="*/ 128526910 w 153"/>
              <a:gd name="T97" fmla="*/ 1771670638 h 752"/>
              <a:gd name="T98" fmla="*/ 138607515 w 153"/>
              <a:gd name="T99" fmla="*/ 1832154388 h 752"/>
              <a:gd name="T100" fmla="*/ 156249366 w 153"/>
              <a:gd name="T101" fmla="*/ 1885076875 h 752"/>
              <a:gd name="T102" fmla="*/ 146168762 w 153"/>
              <a:gd name="T103" fmla="*/ 1839714063 h 752"/>
              <a:gd name="T104" fmla="*/ 118446306 w 153"/>
              <a:gd name="T105" fmla="*/ 1779230313 h 752"/>
              <a:gd name="T106" fmla="*/ 118446306 w 153"/>
              <a:gd name="T107" fmla="*/ 1718746563 h 752"/>
              <a:gd name="T108" fmla="*/ 118446306 w 153"/>
              <a:gd name="T109" fmla="*/ 1658262813 h 752"/>
              <a:gd name="T110" fmla="*/ 118446306 w 153"/>
              <a:gd name="T111" fmla="*/ 1595259700 h 7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752"/>
              <a:gd name="T170" fmla="*/ 153 w 153"/>
              <a:gd name="T171" fmla="*/ 752 h 7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752">
                <a:moveTo>
                  <a:pt x="78" y="0"/>
                </a:moveTo>
                <a:lnTo>
                  <a:pt x="74" y="9"/>
                </a:lnTo>
                <a:lnTo>
                  <a:pt x="74" y="18"/>
                </a:lnTo>
                <a:lnTo>
                  <a:pt x="74" y="27"/>
                </a:lnTo>
                <a:lnTo>
                  <a:pt x="78" y="45"/>
                </a:lnTo>
                <a:lnTo>
                  <a:pt x="78" y="54"/>
                </a:lnTo>
                <a:lnTo>
                  <a:pt x="82" y="63"/>
                </a:lnTo>
                <a:lnTo>
                  <a:pt x="90" y="72"/>
                </a:lnTo>
                <a:lnTo>
                  <a:pt x="94" y="81"/>
                </a:lnTo>
                <a:lnTo>
                  <a:pt x="101" y="90"/>
                </a:lnTo>
                <a:lnTo>
                  <a:pt x="109" y="103"/>
                </a:lnTo>
                <a:lnTo>
                  <a:pt x="109" y="115"/>
                </a:lnTo>
                <a:lnTo>
                  <a:pt x="113" y="124"/>
                </a:lnTo>
                <a:lnTo>
                  <a:pt x="117" y="133"/>
                </a:lnTo>
                <a:lnTo>
                  <a:pt x="117" y="142"/>
                </a:lnTo>
                <a:lnTo>
                  <a:pt x="121" y="151"/>
                </a:lnTo>
                <a:lnTo>
                  <a:pt x="129" y="163"/>
                </a:lnTo>
                <a:lnTo>
                  <a:pt x="133" y="172"/>
                </a:lnTo>
                <a:lnTo>
                  <a:pt x="136" y="181"/>
                </a:lnTo>
                <a:lnTo>
                  <a:pt x="140" y="193"/>
                </a:lnTo>
                <a:lnTo>
                  <a:pt x="140" y="202"/>
                </a:lnTo>
                <a:lnTo>
                  <a:pt x="144" y="211"/>
                </a:lnTo>
                <a:lnTo>
                  <a:pt x="152" y="220"/>
                </a:lnTo>
                <a:lnTo>
                  <a:pt x="152" y="229"/>
                </a:lnTo>
                <a:lnTo>
                  <a:pt x="152" y="238"/>
                </a:lnTo>
                <a:lnTo>
                  <a:pt x="152" y="247"/>
                </a:lnTo>
                <a:lnTo>
                  <a:pt x="152" y="259"/>
                </a:lnTo>
                <a:lnTo>
                  <a:pt x="152" y="271"/>
                </a:lnTo>
                <a:lnTo>
                  <a:pt x="152" y="284"/>
                </a:lnTo>
                <a:lnTo>
                  <a:pt x="152" y="293"/>
                </a:lnTo>
                <a:lnTo>
                  <a:pt x="152" y="302"/>
                </a:lnTo>
                <a:lnTo>
                  <a:pt x="152" y="314"/>
                </a:lnTo>
                <a:lnTo>
                  <a:pt x="144" y="323"/>
                </a:lnTo>
                <a:lnTo>
                  <a:pt x="140" y="332"/>
                </a:lnTo>
                <a:lnTo>
                  <a:pt x="133" y="341"/>
                </a:lnTo>
                <a:lnTo>
                  <a:pt x="129" y="350"/>
                </a:lnTo>
                <a:lnTo>
                  <a:pt x="129" y="362"/>
                </a:lnTo>
                <a:lnTo>
                  <a:pt x="125" y="371"/>
                </a:lnTo>
                <a:lnTo>
                  <a:pt x="117" y="380"/>
                </a:lnTo>
                <a:lnTo>
                  <a:pt x="101" y="389"/>
                </a:lnTo>
                <a:lnTo>
                  <a:pt x="101" y="398"/>
                </a:lnTo>
                <a:lnTo>
                  <a:pt x="109" y="407"/>
                </a:lnTo>
                <a:lnTo>
                  <a:pt x="109" y="416"/>
                </a:lnTo>
                <a:lnTo>
                  <a:pt x="97" y="428"/>
                </a:lnTo>
                <a:lnTo>
                  <a:pt x="86" y="434"/>
                </a:lnTo>
                <a:lnTo>
                  <a:pt x="86" y="443"/>
                </a:lnTo>
                <a:lnTo>
                  <a:pt x="90" y="434"/>
                </a:lnTo>
                <a:lnTo>
                  <a:pt x="94" y="425"/>
                </a:lnTo>
                <a:lnTo>
                  <a:pt x="97" y="416"/>
                </a:lnTo>
                <a:lnTo>
                  <a:pt x="101" y="431"/>
                </a:lnTo>
                <a:lnTo>
                  <a:pt x="101" y="440"/>
                </a:lnTo>
                <a:lnTo>
                  <a:pt x="101" y="449"/>
                </a:lnTo>
                <a:lnTo>
                  <a:pt x="97" y="461"/>
                </a:lnTo>
                <a:lnTo>
                  <a:pt x="86" y="474"/>
                </a:lnTo>
                <a:lnTo>
                  <a:pt x="86" y="486"/>
                </a:lnTo>
                <a:lnTo>
                  <a:pt x="82" y="498"/>
                </a:lnTo>
                <a:lnTo>
                  <a:pt x="78" y="510"/>
                </a:lnTo>
                <a:lnTo>
                  <a:pt x="70" y="522"/>
                </a:lnTo>
                <a:lnTo>
                  <a:pt x="66" y="534"/>
                </a:lnTo>
                <a:lnTo>
                  <a:pt x="66" y="546"/>
                </a:lnTo>
                <a:lnTo>
                  <a:pt x="62" y="558"/>
                </a:lnTo>
                <a:lnTo>
                  <a:pt x="55" y="570"/>
                </a:lnTo>
                <a:lnTo>
                  <a:pt x="51" y="582"/>
                </a:lnTo>
                <a:lnTo>
                  <a:pt x="47" y="594"/>
                </a:lnTo>
                <a:lnTo>
                  <a:pt x="39" y="606"/>
                </a:lnTo>
                <a:lnTo>
                  <a:pt x="35" y="615"/>
                </a:lnTo>
                <a:lnTo>
                  <a:pt x="35" y="624"/>
                </a:lnTo>
                <a:lnTo>
                  <a:pt x="31" y="633"/>
                </a:lnTo>
                <a:lnTo>
                  <a:pt x="27" y="642"/>
                </a:lnTo>
                <a:lnTo>
                  <a:pt x="27" y="651"/>
                </a:lnTo>
                <a:lnTo>
                  <a:pt x="19" y="664"/>
                </a:lnTo>
                <a:lnTo>
                  <a:pt x="19" y="673"/>
                </a:lnTo>
                <a:lnTo>
                  <a:pt x="19" y="682"/>
                </a:lnTo>
                <a:lnTo>
                  <a:pt x="19" y="691"/>
                </a:lnTo>
                <a:lnTo>
                  <a:pt x="19" y="700"/>
                </a:lnTo>
                <a:lnTo>
                  <a:pt x="16" y="709"/>
                </a:lnTo>
                <a:lnTo>
                  <a:pt x="16" y="721"/>
                </a:lnTo>
                <a:lnTo>
                  <a:pt x="16" y="730"/>
                </a:lnTo>
                <a:lnTo>
                  <a:pt x="16" y="739"/>
                </a:lnTo>
                <a:lnTo>
                  <a:pt x="16" y="751"/>
                </a:lnTo>
                <a:lnTo>
                  <a:pt x="4" y="748"/>
                </a:lnTo>
                <a:lnTo>
                  <a:pt x="0" y="739"/>
                </a:lnTo>
                <a:lnTo>
                  <a:pt x="0" y="730"/>
                </a:lnTo>
                <a:lnTo>
                  <a:pt x="0" y="721"/>
                </a:lnTo>
                <a:lnTo>
                  <a:pt x="0" y="712"/>
                </a:lnTo>
                <a:lnTo>
                  <a:pt x="8" y="700"/>
                </a:lnTo>
                <a:lnTo>
                  <a:pt x="16" y="691"/>
                </a:lnTo>
                <a:lnTo>
                  <a:pt x="19" y="682"/>
                </a:lnTo>
                <a:lnTo>
                  <a:pt x="27" y="670"/>
                </a:lnTo>
                <a:lnTo>
                  <a:pt x="35" y="658"/>
                </a:lnTo>
                <a:lnTo>
                  <a:pt x="47" y="648"/>
                </a:lnTo>
                <a:lnTo>
                  <a:pt x="47" y="639"/>
                </a:lnTo>
                <a:lnTo>
                  <a:pt x="51" y="648"/>
                </a:lnTo>
                <a:lnTo>
                  <a:pt x="51" y="658"/>
                </a:lnTo>
                <a:lnTo>
                  <a:pt x="51" y="670"/>
                </a:lnTo>
                <a:lnTo>
                  <a:pt x="51" y="682"/>
                </a:lnTo>
                <a:lnTo>
                  <a:pt x="51" y="691"/>
                </a:lnTo>
                <a:lnTo>
                  <a:pt x="51" y="703"/>
                </a:lnTo>
                <a:lnTo>
                  <a:pt x="51" y="715"/>
                </a:lnTo>
                <a:lnTo>
                  <a:pt x="55" y="727"/>
                </a:lnTo>
                <a:lnTo>
                  <a:pt x="58" y="739"/>
                </a:lnTo>
                <a:lnTo>
                  <a:pt x="62" y="748"/>
                </a:lnTo>
                <a:lnTo>
                  <a:pt x="62" y="739"/>
                </a:lnTo>
                <a:lnTo>
                  <a:pt x="58" y="730"/>
                </a:lnTo>
                <a:lnTo>
                  <a:pt x="51" y="718"/>
                </a:lnTo>
                <a:lnTo>
                  <a:pt x="47" y="706"/>
                </a:lnTo>
                <a:lnTo>
                  <a:pt x="47" y="694"/>
                </a:lnTo>
                <a:lnTo>
                  <a:pt x="47" y="682"/>
                </a:lnTo>
                <a:lnTo>
                  <a:pt x="47" y="670"/>
                </a:lnTo>
                <a:lnTo>
                  <a:pt x="47" y="658"/>
                </a:lnTo>
                <a:lnTo>
                  <a:pt x="47" y="645"/>
                </a:lnTo>
                <a:lnTo>
                  <a:pt x="47" y="633"/>
                </a:lnTo>
              </a:path>
            </a:pathLst>
          </a:custGeom>
          <a:noFill/>
          <a:ln w="12700" cap="rnd">
            <a:solidFill>
              <a:schemeClr val="bg1"/>
            </a:solidFill>
            <a:round/>
            <a:headEnd/>
            <a:tailEnd/>
          </a:ln>
        </p:spPr>
        <p:txBody>
          <a:bodyPr/>
          <a:lstStyle/>
          <a:p>
            <a:endParaRPr lang="tr-TR">
              <a:solidFill>
                <a:schemeClr val="bg1"/>
              </a:solidFill>
            </a:endParaRPr>
          </a:p>
        </p:txBody>
      </p:sp>
      <p:sp>
        <p:nvSpPr>
          <p:cNvPr id="378912" name="Freeform 32"/>
          <p:cNvSpPr>
            <a:spLocks/>
          </p:cNvSpPr>
          <p:nvPr/>
        </p:nvSpPr>
        <p:spPr bwMode="auto">
          <a:xfrm>
            <a:off x="3819525" y="3103563"/>
            <a:ext cx="193675" cy="279400"/>
          </a:xfrm>
          <a:custGeom>
            <a:avLst/>
            <a:gdLst>
              <a:gd name="T0" fmla="*/ 0 w 122"/>
              <a:gd name="T1" fmla="*/ 52924075 h 176"/>
              <a:gd name="T2" fmla="*/ 186491563 w 122"/>
              <a:gd name="T3" fmla="*/ 441028138 h 176"/>
              <a:gd name="T4" fmla="*/ 304939700 w 122"/>
              <a:gd name="T5" fmla="*/ 0 h 176"/>
              <a:gd name="T6" fmla="*/ 0 w 122"/>
              <a:gd name="T7" fmla="*/ 52924075 h 176"/>
              <a:gd name="T8" fmla="*/ 0 60000 65536"/>
              <a:gd name="T9" fmla="*/ 0 60000 65536"/>
              <a:gd name="T10" fmla="*/ 0 60000 65536"/>
              <a:gd name="T11" fmla="*/ 0 60000 65536"/>
              <a:gd name="T12" fmla="*/ 0 w 122"/>
              <a:gd name="T13" fmla="*/ 0 h 176"/>
              <a:gd name="T14" fmla="*/ 122 w 122"/>
              <a:gd name="T15" fmla="*/ 176 h 176"/>
            </a:gdLst>
            <a:ahLst/>
            <a:cxnLst>
              <a:cxn ang="T8">
                <a:pos x="T0" y="T1"/>
              </a:cxn>
              <a:cxn ang="T9">
                <a:pos x="T2" y="T3"/>
              </a:cxn>
              <a:cxn ang="T10">
                <a:pos x="T4" y="T5"/>
              </a:cxn>
              <a:cxn ang="T11">
                <a:pos x="T6" y="T7"/>
              </a:cxn>
            </a:cxnLst>
            <a:rect l="T12" t="T13" r="T14" b="T15"/>
            <a:pathLst>
              <a:path w="122" h="176">
                <a:moveTo>
                  <a:pt x="0" y="21"/>
                </a:moveTo>
                <a:lnTo>
                  <a:pt x="74" y="175"/>
                </a:lnTo>
                <a:lnTo>
                  <a:pt x="121" y="0"/>
                </a:lnTo>
                <a:lnTo>
                  <a:pt x="0" y="21"/>
                </a:lnTo>
              </a:path>
            </a:pathLst>
          </a:custGeom>
          <a:noFill/>
          <a:ln w="12700" cap="rnd">
            <a:solidFill>
              <a:schemeClr val="bg1"/>
            </a:solidFill>
            <a:round/>
            <a:headEnd/>
            <a:tailEnd/>
          </a:ln>
        </p:spPr>
        <p:txBody>
          <a:bodyPr/>
          <a:lstStyle/>
          <a:p>
            <a:endParaRPr lang="tr-TR">
              <a:solidFill>
                <a:schemeClr val="bg1"/>
              </a:solidFill>
            </a:endParaRPr>
          </a:p>
        </p:txBody>
      </p:sp>
      <p:sp>
        <p:nvSpPr>
          <p:cNvPr id="378913" name="Rectangle 33"/>
          <p:cNvSpPr>
            <a:spLocks noChangeArrowheads="1"/>
          </p:cNvSpPr>
          <p:nvPr/>
        </p:nvSpPr>
        <p:spPr bwMode="auto">
          <a:xfrm>
            <a:off x="2943225" y="2584450"/>
            <a:ext cx="689292" cy="305212"/>
          </a:xfrm>
          <a:prstGeom prst="rect">
            <a:avLst/>
          </a:prstGeom>
          <a:noFill/>
          <a:ln w="12700">
            <a:noFill/>
            <a:miter lim="800000"/>
            <a:headEnd/>
            <a:tailEnd/>
          </a:ln>
        </p:spPr>
        <p:txBody>
          <a:bodyPr wrap="none" lIns="90488" tIns="44450" rIns="90488" bIns="44450">
            <a:spAutoFit/>
          </a:bodyPr>
          <a:lstStyle/>
          <a:p>
            <a:pPr eaLnBrk="0" hangingPunct="0"/>
            <a:r>
              <a:rPr lang="en-US" sz="1400" b="1">
                <a:solidFill>
                  <a:schemeClr val="bg1"/>
                </a:solidFill>
                <a:latin typeface="Arial" pitchFamily="34" charset="0"/>
              </a:rPr>
              <a:t>10 </a:t>
            </a:r>
            <a:r>
              <a:rPr lang="tr-TR" sz="1400" b="1">
                <a:solidFill>
                  <a:schemeClr val="bg1"/>
                </a:solidFill>
                <a:latin typeface="Arial" pitchFamily="34" charset="0"/>
              </a:rPr>
              <a:t>kg</a:t>
            </a:r>
            <a:r>
              <a:rPr lang="en-US" sz="1400" b="1">
                <a:solidFill>
                  <a:schemeClr val="bg1"/>
                </a:solidFill>
                <a:latin typeface="Arial" pitchFamily="34" charset="0"/>
              </a:rPr>
              <a:t>.</a:t>
            </a:r>
          </a:p>
        </p:txBody>
      </p:sp>
      <p:sp>
        <p:nvSpPr>
          <p:cNvPr id="378914" name="Rectangle 34"/>
          <p:cNvSpPr>
            <a:spLocks noChangeArrowheads="1"/>
          </p:cNvSpPr>
          <p:nvPr/>
        </p:nvSpPr>
        <p:spPr bwMode="auto">
          <a:xfrm>
            <a:off x="3984625" y="2559050"/>
            <a:ext cx="689292" cy="305212"/>
          </a:xfrm>
          <a:prstGeom prst="rect">
            <a:avLst/>
          </a:prstGeom>
          <a:noFill/>
          <a:ln w="12700">
            <a:noFill/>
            <a:miter lim="800000"/>
            <a:headEnd/>
            <a:tailEnd/>
          </a:ln>
        </p:spPr>
        <p:txBody>
          <a:bodyPr wrap="none" lIns="90488" tIns="44450" rIns="90488" bIns="44450">
            <a:spAutoFit/>
          </a:bodyPr>
          <a:lstStyle/>
          <a:p>
            <a:pPr eaLnBrk="0" hangingPunct="0"/>
            <a:r>
              <a:rPr lang="en-US" sz="1400" b="1">
                <a:solidFill>
                  <a:schemeClr val="bg1"/>
                </a:solidFill>
                <a:latin typeface="Arial" pitchFamily="34" charset="0"/>
              </a:rPr>
              <a:t>10 </a:t>
            </a:r>
            <a:r>
              <a:rPr lang="tr-TR" sz="1400" b="1">
                <a:solidFill>
                  <a:schemeClr val="bg1"/>
                </a:solidFill>
                <a:latin typeface="Arial" pitchFamily="34" charset="0"/>
              </a:rPr>
              <a:t>kg</a:t>
            </a:r>
            <a:r>
              <a:rPr lang="en-US" sz="1400" b="1">
                <a:solidFill>
                  <a:schemeClr val="bg1"/>
                </a:solidFill>
                <a:latin typeface="Arial" pitchFamily="34" charset="0"/>
              </a:rPr>
              <a:t>.</a:t>
            </a:r>
          </a:p>
        </p:txBody>
      </p:sp>
      <p:sp>
        <p:nvSpPr>
          <p:cNvPr id="378915" name="Freeform 35"/>
          <p:cNvSpPr>
            <a:spLocks/>
          </p:cNvSpPr>
          <p:nvPr/>
        </p:nvSpPr>
        <p:spPr bwMode="auto">
          <a:xfrm>
            <a:off x="3543300" y="3832225"/>
            <a:ext cx="530225" cy="1044575"/>
          </a:xfrm>
          <a:custGeom>
            <a:avLst/>
            <a:gdLst>
              <a:gd name="T0" fmla="*/ 327620313 w 334"/>
              <a:gd name="T1" fmla="*/ 292338125 h 658"/>
              <a:gd name="T2" fmla="*/ 360383138 w 334"/>
              <a:gd name="T3" fmla="*/ 393144375 h 658"/>
              <a:gd name="T4" fmla="*/ 372983125 w 334"/>
              <a:gd name="T5" fmla="*/ 496469988 h 658"/>
              <a:gd name="T6" fmla="*/ 408265313 w 334"/>
              <a:gd name="T7" fmla="*/ 607356863 h 658"/>
              <a:gd name="T8" fmla="*/ 408265313 w 334"/>
              <a:gd name="T9" fmla="*/ 710684063 h 658"/>
              <a:gd name="T10" fmla="*/ 430945925 w 334"/>
              <a:gd name="T11" fmla="*/ 811490313 h 658"/>
              <a:gd name="T12" fmla="*/ 430945925 w 334"/>
              <a:gd name="T13" fmla="*/ 912296563 h 658"/>
              <a:gd name="T14" fmla="*/ 430945925 w 334"/>
              <a:gd name="T15" fmla="*/ 1013102813 h 658"/>
              <a:gd name="T16" fmla="*/ 430945925 w 334"/>
              <a:gd name="T17" fmla="*/ 1113909063 h 658"/>
              <a:gd name="T18" fmla="*/ 408265313 w 334"/>
              <a:gd name="T19" fmla="*/ 1227315300 h 658"/>
              <a:gd name="T20" fmla="*/ 372983125 w 334"/>
              <a:gd name="T21" fmla="*/ 1328123138 h 658"/>
              <a:gd name="T22" fmla="*/ 279736550 w 334"/>
              <a:gd name="T23" fmla="*/ 1431448750 h 658"/>
              <a:gd name="T24" fmla="*/ 173891575 w 334"/>
              <a:gd name="T25" fmla="*/ 1486892188 h 658"/>
              <a:gd name="T26" fmla="*/ 57962800 w 334"/>
              <a:gd name="T27" fmla="*/ 1509574388 h 658"/>
              <a:gd name="T28" fmla="*/ 35282188 w 334"/>
              <a:gd name="T29" fmla="*/ 1577617813 h 658"/>
              <a:gd name="T30" fmla="*/ 93246575 w 334"/>
              <a:gd name="T31" fmla="*/ 1577617813 h 658"/>
              <a:gd name="T32" fmla="*/ 141128750 w 334"/>
              <a:gd name="T33" fmla="*/ 1610380638 h 658"/>
              <a:gd name="T34" fmla="*/ 163810950 w 334"/>
              <a:gd name="T35" fmla="*/ 1655743450 h 658"/>
              <a:gd name="T36" fmla="*/ 199093138 w 334"/>
              <a:gd name="T37" fmla="*/ 1622980625 h 658"/>
              <a:gd name="T38" fmla="*/ 315018738 w 334"/>
              <a:gd name="T39" fmla="*/ 1610380638 h 658"/>
              <a:gd name="T40" fmla="*/ 443547500 w 334"/>
              <a:gd name="T41" fmla="*/ 1600300013 h 658"/>
              <a:gd name="T42" fmla="*/ 546873113 w 334"/>
              <a:gd name="T43" fmla="*/ 1565017825 h 658"/>
              <a:gd name="T44" fmla="*/ 652721263 w 334"/>
              <a:gd name="T45" fmla="*/ 1542335625 h 658"/>
              <a:gd name="T46" fmla="*/ 700603438 w 334"/>
              <a:gd name="T47" fmla="*/ 1441529375 h 658"/>
              <a:gd name="T48" fmla="*/ 688003450 w 334"/>
              <a:gd name="T49" fmla="*/ 1340723125 h 658"/>
              <a:gd name="T50" fmla="*/ 688003450 w 334"/>
              <a:gd name="T51" fmla="*/ 1373485950 h 658"/>
              <a:gd name="T52" fmla="*/ 665321250 w 334"/>
              <a:gd name="T53" fmla="*/ 1272678113 h 658"/>
              <a:gd name="T54" fmla="*/ 665321250 w 334"/>
              <a:gd name="T55" fmla="*/ 1159271875 h 658"/>
              <a:gd name="T56" fmla="*/ 665321250 w 334"/>
              <a:gd name="T57" fmla="*/ 1035783425 h 658"/>
              <a:gd name="T58" fmla="*/ 675401875 w 334"/>
              <a:gd name="T59" fmla="*/ 934977175 h 658"/>
              <a:gd name="T60" fmla="*/ 688003450 w 334"/>
              <a:gd name="T61" fmla="*/ 834170925 h 658"/>
              <a:gd name="T62" fmla="*/ 688003450 w 334"/>
              <a:gd name="T63" fmla="*/ 733366263 h 658"/>
              <a:gd name="T64" fmla="*/ 700603438 w 334"/>
              <a:gd name="T65" fmla="*/ 630039063 h 658"/>
              <a:gd name="T66" fmla="*/ 700603438 w 334"/>
              <a:gd name="T67" fmla="*/ 529232813 h 658"/>
              <a:gd name="T68" fmla="*/ 700603438 w 334"/>
              <a:gd name="T69" fmla="*/ 415824988 h 658"/>
              <a:gd name="T70" fmla="*/ 665321250 w 334"/>
              <a:gd name="T71" fmla="*/ 315018738 h 658"/>
              <a:gd name="T72" fmla="*/ 652721263 w 334"/>
              <a:gd name="T73" fmla="*/ 214212488 h 658"/>
              <a:gd name="T74" fmla="*/ 652721263 w 334"/>
              <a:gd name="T75" fmla="*/ 100806250 h 658"/>
              <a:gd name="T76" fmla="*/ 675401875 w 334"/>
              <a:gd name="T77" fmla="*/ 0 h 658"/>
              <a:gd name="T78" fmla="*/ 700603438 w 334"/>
              <a:gd name="T79" fmla="*/ 113406238 h 658"/>
              <a:gd name="T80" fmla="*/ 745966250 w 334"/>
              <a:gd name="T81" fmla="*/ 224293113 h 658"/>
              <a:gd name="T82" fmla="*/ 781248438 w 334"/>
              <a:gd name="T83" fmla="*/ 327620313 h 658"/>
              <a:gd name="T84" fmla="*/ 816530625 w 334"/>
              <a:gd name="T85" fmla="*/ 438507188 h 658"/>
              <a:gd name="T86" fmla="*/ 816530625 w 334"/>
              <a:gd name="T87" fmla="*/ 541832800 h 658"/>
              <a:gd name="T88" fmla="*/ 816530625 w 334"/>
              <a:gd name="T89" fmla="*/ 665321250 h 658"/>
              <a:gd name="T90" fmla="*/ 816530625 w 334"/>
              <a:gd name="T91" fmla="*/ 766127500 h 658"/>
              <a:gd name="T92" fmla="*/ 781248438 w 334"/>
              <a:gd name="T93" fmla="*/ 866933750 h 658"/>
              <a:gd name="T94" fmla="*/ 745966250 w 334"/>
              <a:gd name="T95" fmla="*/ 990420613 h 658"/>
              <a:gd name="T96" fmla="*/ 745966250 w 334"/>
              <a:gd name="T97" fmla="*/ 1093747813 h 658"/>
              <a:gd name="T98" fmla="*/ 781248438 w 334"/>
              <a:gd name="T99" fmla="*/ 1194554063 h 658"/>
              <a:gd name="T100" fmla="*/ 826611250 w 334"/>
              <a:gd name="T101" fmla="*/ 1318042513 h 658"/>
              <a:gd name="T102" fmla="*/ 839212825 w 334"/>
              <a:gd name="T103" fmla="*/ 1418848763 h 658"/>
              <a:gd name="T104" fmla="*/ 768648450 w 334"/>
              <a:gd name="T105" fmla="*/ 1474292200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4"/>
              <a:gd name="T160" fmla="*/ 0 h 658"/>
              <a:gd name="T161" fmla="*/ 334 w 334"/>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4" h="658">
                <a:moveTo>
                  <a:pt x="125" y="89"/>
                </a:moveTo>
                <a:lnTo>
                  <a:pt x="125" y="103"/>
                </a:lnTo>
                <a:lnTo>
                  <a:pt x="130" y="116"/>
                </a:lnTo>
                <a:lnTo>
                  <a:pt x="130" y="130"/>
                </a:lnTo>
                <a:lnTo>
                  <a:pt x="139" y="143"/>
                </a:lnTo>
                <a:lnTo>
                  <a:pt x="143" y="156"/>
                </a:lnTo>
                <a:lnTo>
                  <a:pt x="143" y="170"/>
                </a:lnTo>
                <a:lnTo>
                  <a:pt x="143" y="183"/>
                </a:lnTo>
                <a:lnTo>
                  <a:pt x="148" y="197"/>
                </a:lnTo>
                <a:lnTo>
                  <a:pt x="153" y="210"/>
                </a:lnTo>
                <a:lnTo>
                  <a:pt x="157" y="228"/>
                </a:lnTo>
                <a:lnTo>
                  <a:pt x="162" y="241"/>
                </a:lnTo>
                <a:lnTo>
                  <a:pt x="162" y="255"/>
                </a:lnTo>
                <a:lnTo>
                  <a:pt x="162" y="268"/>
                </a:lnTo>
                <a:lnTo>
                  <a:pt x="162" y="282"/>
                </a:lnTo>
                <a:lnTo>
                  <a:pt x="167" y="295"/>
                </a:lnTo>
                <a:lnTo>
                  <a:pt x="167" y="308"/>
                </a:lnTo>
                <a:lnTo>
                  <a:pt x="171" y="322"/>
                </a:lnTo>
                <a:lnTo>
                  <a:pt x="171" y="335"/>
                </a:lnTo>
                <a:lnTo>
                  <a:pt x="171" y="349"/>
                </a:lnTo>
                <a:lnTo>
                  <a:pt x="171" y="362"/>
                </a:lnTo>
                <a:lnTo>
                  <a:pt x="171" y="375"/>
                </a:lnTo>
                <a:lnTo>
                  <a:pt x="171" y="389"/>
                </a:lnTo>
                <a:lnTo>
                  <a:pt x="171" y="402"/>
                </a:lnTo>
                <a:lnTo>
                  <a:pt x="171" y="416"/>
                </a:lnTo>
                <a:lnTo>
                  <a:pt x="171" y="429"/>
                </a:lnTo>
                <a:lnTo>
                  <a:pt x="171" y="442"/>
                </a:lnTo>
                <a:lnTo>
                  <a:pt x="167" y="456"/>
                </a:lnTo>
                <a:lnTo>
                  <a:pt x="167" y="469"/>
                </a:lnTo>
                <a:lnTo>
                  <a:pt x="162" y="487"/>
                </a:lnTo>
                <a:lnTo>
                  <a:pt x="153" y="501"/>
                </a:lnTo>
                <a:lnTo>
                  <a:pt x="148" y="514"/>
                </a:lnTo>
                <a:lnTo>
                  <a:pt x="148" y="527"/>
                </a:lnTo>
                <a:lnTo>
                  <a:pt x="134" y="541"/>
                </a:lnTo>
                <a:lnTo>
                  <a:pt x="125" y="554"/>
                </a:lnTo>
                <a:lnTo>
                  <a:pt x="111" y="568"/>
                </a:lnTo>
                <a:lnTo>
                  <a:pt x="93" y="572"/>
                </a:lnTo>
                <a:lnTo>
                  <a:pt x="79" y="577"/>
                </a:lnTo>
                <a:lnTo>
                  <a:pt x="69" y="590"/>
                </a:lnTo>
                <a:lnTo>
                  <a:pt x="56" y="594"/>
                </a:lnTo>
                <a:lnTo>
                  <a:pt x="42" y="594"/>
                </a:lnTo>
                <a:lnTo>
                  <a:pt x="23" y="599"/>
                </a:lnTo>
                <a:lnTo>
                  <a:pt x="9" y="608"/>
                </a:lnTo>
                <a:lnTo>
                  <a:pt x="0" y="621"/>
                </a:lnTo>
                <a:lnTo>
                  <a:pt x="14" y="626"/>
                </a:lnTo>
                <a:lnTo>
                  <a:pt x="19" y="639"/>
                </a:lnTo>
                <a:lnTo>
                  <a:pt x="32" y="644"/>
                </a:lnTo>
                <a:lnTo>
                  <a:pt x="37" y="626"/>
                </a:lnTo>
                <a:lnTo>
                  <a:pt x="37" y="612"/>
                </a:lnTo>
                <a:lnTo>
                  <a:pt x="42" y="630"/>
                </a:lnTo>
                <a:lnTo>
                  <a:pt x="56" y="639"/>
                </a:lnTo>
                <a:lnTo>
                  <a:pt x="56" y="626"/>
                </a:lnTo>
                <a:lnTo>
                  <a:pt x="60" y="644"/>
                </a:lnTo>
                <a:lnTo>
                  <a:pt x="65" y="657"/>
                </a:lnTo>
                <a:lnTo>
                  <a:pt x="74" y="644"/>
                </a:lnTo>
                <a:lnTo>
                  <a:pt x="79" y="630"/>
                </a:lnTo>
                <a:lnTo>
                  <a:pt x="79" y="644"/>
                </a:lnTo>
                <a:lnTo>
                  <a:pt x="93" y="644"/>
                </a:lnTo>
                <a:lnTo>
                  <a:pt x="106" y="644"/>
                </a:lnTo>
                <a:lnTo>
                  <a:pt x="125" y="639"/>
                </a:lnTo>
                <a:lnTo>
                  <a:pt x="143" y="635"/>
                </a:lnTo>
                <a:lnTo>
                  <a:pt x="162" y="635"/>
                </a:lnTo>
                <a:lnTo>
                  <a:pt x="176" y="635"/>
                </a:lnTo>
                <a:lnTo>
                  <a:pt x="190" y="626"/>
                </a:lnTo>
                <a:lnTo>
                  <a:pt x="204" y="621"/>
                </a:lnTo>
                <a:lnTo>
                  <a:pt x="217" y="621"/>
                </a:lnTo>
                <a:lnTo>
                  <a:pt x="231" y="621"/>
                </a:lnTo>
                <a:lnTo>
                  <a:pt x="245" y="617"/>
                </a:lnTo>
                <a:lnTo>
                  <a:pt x="259" y="612"/>
                </a:lnTo>
                <a:lnTo>
                  <a:pt x="273" y="599"/>
                </a:lnTo>
                <a:lnTo>
                  <a:pt x="278" y="585"/>
                </a:lnTo>
                <a:lnTo>
                  <a:pt x="278" y="572"/>
                </a:lnTo>
                <a:lnTo>
                  <a:pt x="278" y="559"/>
                </a:lnTo>
                <a:lnTo>
                  <a:pt x="278" y="545"/>
                </a:lnTo>
                <a:lnTo>
                  <a:pt x="273" y="532"/>
                </a:lnTo>
                <a:lnTo>
                  <a:pt x="273" y="545"/>
                </a:lnTo>
                <a:lnTo>
                  <a:pt x="273" y="559"/>
                </a:lnTo>
                <a:lnTo>
                  <a:pt x="273" y="545"/>
                </a:lnTo>
                <a:lnTo>
                  <a:pt x="264" y="532"/>
                </a:lnTo>
                <a:lnTo>
                  <a:pt x="264" y="518"/>
                </a:lnTo>
                <a:lnTo>
                  <a:pt x="264" y="505"/>
                </a:lnTo>
                <a:lnTo>
                  <a:pt x="264" y="492"/>
                </a:lnTo>
                <a:lnTo>
                  <a:pt x="264" y="474"/>
                </a:lnTo>
                <a:lnTo>
                  <a:pt x="264" y="460"/>
                </a:lnTo>
                <a:lnTo>
                  <a:pt x="264" y="447"/>
                </a:lnTo>
                <a:lnTo>
                  <a:pt x="264" y="429"/>
                </a:lnTo>
                <a:lnTo>
                  <a:pt x="264" y="411"/>
                </a:lnTo>
                <a:lnTo>
                  <a:pt x="264" y="398"/>
                </a:lnTo>
                <a:lnTo>
                  <a:pt x="264" y="384"/>
                </a:lnTo>
                <a:lnTo>
                  <a:pt x="268" y="371"/>
                </a:lnTo>
                <a:lnTo>
                  <a:pt x="273" y="358"/>
                </a:lnTo>
                <a:lnTo>
                  <a:pt x="273" y="344"/>
                </a:lnTo>
                <a:lnTo>
                  <a:pt x="273" y="331"/>
                </a:lnTo>
                <a:lnTo>
                  <a:pt x="273" y="317"/>
                </a:lnTo>
                <a:lnTo>
                  <a:pt x="273" y="304"/>
                </a:lnTo>
                <a:lnTo>
                  <a:pt x="273" y="291"/>
                </a:lnTo>
                <a:lnTo>
                  <a:pt x="278" y="277"/>
                </a:lnTo>
                <a:lnTo>
                  <a:pt x="278" y="264"/>
                </a:lnTo>
                <a:lnTo>
                  <a:pt x="278" y="250"/>
                </a:lnTo>
                <a:lnTo>
                  <a:pt x="278" y="237"/>
                </a:lnTo>
                <a:lnTo>
                  <a:pt x="278" y="223"/>
                </a:lnTo>
                <a:lnTo>
                  <a:pt x="278" y="210"/>
                </a:lnTo>
                <a:lnTo>
                  <a:pt x="278" y="197"/>
                </a:lnTo>
                <a:lnTo>
                  <a:pt x="278" y="179"/>
                </a:lnTo>
                <a:lnTo>
                  <a:pt x="278" y="165"/>
                </a:lnTo>
                <a:lnTo>
                  <a:pt x="273" y="152"/>
                </a:lnTo>
                <a:lnTo>
                  <a:pt x="268" y="139"/>
                </a:lnTo>
                <a:lnTo>
                  <a:pt x="264" y="125"/>
                </a:lnTo>
                <a:lnTo>
                  <a:pt x="259" y="112"/>
                </a:lnTo>
                <a:lnTo>
                  <a:pt x="259" y="98"/>
                </a:lnTo>
                <a:lnTo>
                  <a:pt x="259" y="85"/>
                </a:lnTo>
                <a:lnTo>
                  <a:pt x="259" y="72"/>
                </a:lnTo>
                <a:lnTo>
                  <a:pt x="259" y="54"/>
                </a:lnTo>
                <a:lnTo>
                  <a:pt x="259" y="40"/>
                </a:lnTo>
                <a:lnTo>
                  <a:pt x="259" y="27"/>
                </a:lnTo>
                <a:lnTo>
                  <a:pt x="259" y="13"/>
                </a:lnTo>
                <a:lnTo>
                  <a:pt x="268" y="0"/>
                </a:lnTo>
                <a:lnTo>
                  <a:pt x="273" y="13"/>
                </a:lnTo>
                <a:lnTo>
                  <a:pt x="273" y="31"/>
                </a:lnTo>
                <a:lnTo>
                  <a:pt x="278" y="45"/>
                </a:lnTo>
                <a:lnTo>
                  <a:pt x="287" y="58"/>
                </a:lnTo>
                <a:lnTo>
                  <a:pt x="291" y="76"/>
                </a:lnTo>
                <a:lnTo>
                  <a:pt x="296" y="89"/>
                </a:lnTo>
                <a:lnTo>
                  <a:pt x="301" y="103"/>
                </a:lnTo>
                <a:lnTo>
                  <a:pt x="305" y="116"/>
                </a:lnTo>
                <a:lnTo>
                  <a:pt x="310" y="130"/>
                </a:lnTo>
                <a:lnTo>
                  <a:pt x="315" y="147"/>
                </a:lnTo>
                <a:lnTo>
                  <a:pt x="319" y="161"/>
                </a:lnTo>
                <a:lnTo>
                  <a:pt x="324" y="174"/>
                </a:lnTo>
                <a:lnTo>
                  <a:pt x="324" y="188"/>
                </a:lnTo>
                <a:lnTo>
                  <a:pt x="324" y="201"/>
                </a:lnTo>
                <a:lnTo>
                  <a:pt x="324" y="215"/>
                </a:lnTo>
                <a:lnTo>
                  <a:pt x="324" y="228"/>
                </a:lnTo>
                <a:lnTo>
                  <a:pt x="324" y="246"/>
                </a:lnTo>
                <a:lnTo>
                  <a:pt x="324" y="264"/>
                </a:lnTo>
                <a:lnTo>
                  <a:pt x="324" y="277"/>
                </a:lnTo>
                <a:lnTo>
                  <a:pt x="324" y="291"/>
                </a:lnTo>
                <a:lnTo>
                  <a:pt x="324" y="304"/>
                </a:lnTo>
                <a:lnTo>
                  <a:pt x="315" y="317"/>
                </a:lnTo>
                <a:lnTo>
                  <a:pt x="310" y="331"/>
                </a:lnTo>
                <a:lnTo>
                  <a:pt x="310" y="344"/>
                </a:lnTo>
                <a:lnTo>
                  <a:pt x="310" y="362"/>
                </a:lnTo>
                <a:lnTo>
                  <a:pt x="301" y="380"/>
                </a:lnTo>
                <a:lnTo>
                  <a:pt x="296" y="393"/>
                </a:lnTo>
                <a:lnTo>
                  <a:pt x="296" y="407"/>
                </a:lnTo>
                <a:lnTo>
                  <a:pt x="296" y="420"/>
                </a:lnTo>
                <a:lnTo>
                  <a:pt x="296" y="434"/>
                </a:lnTo>
                <a:lnTo>
                  <a:pt x="296" y="447"/>
                </a:lnTo>
                <a:lnTo>
                  <a:pt x="305" y="460"/>
                </a:lnTo>
                <a:lnTo>
                  <a:pt x="310" y="474"/>
                </a:lnTo>
                <a:lnTo>
                  <a:pt x="315" y="487"/>
                </a:lnTo>
                <a:lnTo>
                  <a:pt x="319" y="505"/>
                </a:lnTo>
                <a:lnTo>
                  <a:pt x="328" y="523"/>
                </a:lnTo>
                <a:lnTo>
                  <a:pt x="328" y="536"/>
                </a:lnTo>
                <a:lnTo>
                  <a:pt x="328" y="550"/>
                </a:lnTo>
                <a:lnTo>
                  <a:pt x="333" y="563"/>
                </a:lnTo>
                <a:lnTo>
                  <a:pt x="333" y="577"/>
                </a:lnTo>
                <a:lnTo>
                  <a:pt x="319" y="585"/>
                </a:lnTo>
                <a:lnTo>
                  <a:pt x="305" y="585"/>
                </a:lnTo>
                <a:lnTo>
                  <a:pt x="291" y="590"/>
                </a:lnTo>
                <a:lnTo>
                  <a:pt x="278" y="590"/>
                </a:lnTo>
              </a:path>
            </a:pathLst>
          </a:custGeom>
          <a:noFill/>
          <a:ln w="12700" cap="rnd">
            <a:solidFill>
              <a:schemeClr val="bg1"/>
            </a:solidFill>
            <a:round/>
            <a:headEnd/>
            <a:tailEnd/>
          </a:ln>
        </p:spPr>
        <p:txBody>
          <a:bodyPr/>
          <a:lstStyle/>
          <a:p>
            <a:endParaRPr lang="tr-TR">
              <a:solidFill>
                <a:schemeClr val="bg1"/>
              </a:solidFill>
            </a:endParaRPr>
          </a:p>
        </p:txBody>
      </p:sp>
      <p:sp>
        <p:nvSpPr>
          <p:cNvPr id="378916" name="Freeform 36"/>
          <p:cNvSpPr>
            <a:spLocks/>
          </p:cNvSpPr>
          <p:nvPr/>
        </p:nvSpPr>
        <p:spPr bwMode="auto">
          <a:xfrm>
            <a:off x="3875088" y="4621213"/>
            <a:ext cx="30162" cy="85725"/>
          </a:xfrm>
          <a:custGeom>
            <a:avLst/>
            <a:gdLst>
              <a:gd name="T0" fmla="*/ 35281603 w 19"/>
              <a:gd name="T1" fmla="*/ 0 h 54"/>
              <a:gd name="T2" fmla="*/ 45362061 w 19"/>
              <a:gd name="T3" fmla="*/ 32762825 h 54"/>
              <a:gd name="T4" fmla="*/ 45362061 w 19"/>
              <a:gd name="T5" fmla="*/ 68045013 h 54"/>
              <a:gd name="T6" fmla="*/ 35281603 w 19"/>
              <a:gd name="T7" fmla="*/ 100806250 h 54"/>
              <a:gd name="T8" fmla="*/ 0 w 19"/>
              <a:gd name="T9" fmla="*/ 133569075 h 54"/>
              <a:gd name="T10" fmla="*/ 0 60000 65536"/>
              <a:gd name="T11" fmla="*/ 0 60000 65536"/>
              <a:gd name="T12" fmla="*/ 0 60000 65536"/>
              <a:gd name="T13" fmla="*/ 0 60000 65536"/>
              <a:gd name="T14" fmla="*/ 0 60000 65536"/>
              <a:gd name="T15" fmla="*/ 0 w 19"/>
              <a:gd name="T16" fmla="*/ 0 h 54"/>
              <a:gd name="T17" fmla="*/ 19 w 19"/>
              <a:gd name="T18" fmla="*/ 54 h 54"/>
            </a:gdLst>
            <a:ahLst/>
            <a:cxnLst>
              <a:cxn ang="T10">
                <a:pos x="T0" y="T1"/>
              </a:cxn>
              <a:cxn ang="T11">
                <a:pos x="T2" y="T3"/>
              </a:cxn>
              <a:cxn ang="T12">
                <a:pos x="T4" y="T5"/>
              </a:cxn>
              <a:cxn ang="T13">
                <a:pos x="T6" y="T7"/>
              </a:cxn>
              <a:cxn ang="T14">
                <a:pos x="T8" y="T9"/>
              </a:cxn>
            </a:cxnLst>
            <a:rect l="T15" t="T16" r="T17" b="T18"/>
            <a:pathLst>
              <a:path w="19" h="54">
                <a:moveTo>
                  <a:pt x="14" y="0"/>
                </a:moveTo>
                <a:lnTo>
                  <a:pt x="18" y="13"/>
                </a:lnTo>
                <a:lnTo>
                  <a:pt x="18" y="27"/>
                </a:lnTo>
                <a:lnTo>
                  <a:pt x="14" y="40"/>
                </a:lnTo>
                <a:lnTo>
                  <a:pt x="0" y="53"/>
                </a:lnTo>
              </a:path>
            </a:pathLst>
          </a:custGeom>
          <a:noFill/>
          <a:ln w="12700" cap="rnd">
            <a:solidFill>
              <a:schemeClr val="bg1"/>
            </a:solidFill>
            <a:round/>
            <a:headEnd/>
            <a:tailEnd/>
          </a:ln>
        </p:spPr>
        <p:txBody>
          <a:bodyPr/>
          <a:lstStyle/>
          <a:p>
            <a:endParaRPr lang="tr-TR">
              <a:solidFill>
                <a:schemeClr val="bg1"/>
              </a:solidFill>
            </a:endParaRPr>
          </a:p>
        </p:txBody>
      </p:sp>
      <p:sp>
        <p:nvSpPr>
          <p:cNvPr id="378917" name="Freeform 37"/>
          <p:cNvSpPr>
            <a:spLocks/>
          </p:cNvSpPr>
          <p:nvPr/>
        </p:nvSpPr>
        <p:spPr bwMode="auto">
          <a:xfrm>
            <a:off x="3001963" y="2225675"/>
            <a:ext cx="669925" cy="642938"/>
          </a:xfrm>
          <a:custGeom>
            <a:avLst/>
            <a:gdLst>
              <a:gd name="T0" fmla="*/ 927417500 w 422"/>
              <a:gd name="T1" fmla="*/ 1018143917 h 405"/>
              <a:gd name="T2" fmla="*/ 0 w 422"/>
              <a:gd name="T3" fmla="*/ 1018143917 h 405"/>
              <a:gd name="T4" fmla="*/ 0 w 422"/>
              <a:gd name="T5" fmla="*/ 0 h 405"/>
              <a:gd name="T6" fmla="*/ 1060986575 w 422"/>
              <a:gd name="T7" fmla="*/ 0 h 405"/>
              <a:gd name="T8" fmla="*/ 1060986575 w 422"/>
              <a:gd name="T9" fmla="*/ 715724932 h 405"/>
              <a:gd name="T10" fmla="*/ 0 60000 65536"/>
              <a:gd name="T11" fmla="*/ 0 60000 65536"/>
              <a:gd name="T12" fmla="*/ 0 60000 65536"/>
              <a:gd name="T13" fmla="*/ 0 60000 65536"/>
              <a:gd name="T14" fmla="*/ 0 60000 65536"/>
              <a:gd name="T15" fmla="*/ 0 w 422"/>
              <a:gd name="T16" fmla="*/ 0 h 405"/>
              <a:gd name="T17" fmla="*/ 422 w 422"/>
              <a:gd name="T18" fmla="*/ 405 h 405"/>
            </a:gdLst>
            <a:ahLst/>
            <a:cxnLst>
              <a:cxn ang="T10">
                <a:pos x="T0" y="T1"/>
              </a:cxn>
              <a:cxn ang="T11">
                <a:pos x="T2" y="T3"/>
              </a:cxn>
              <a:cxn ang="T12">
                <a:pos x="T4" y="T5"/>
              </a:cxn>
              <a:cxn ang="T13">
                <a:pos x="T6" y="T7"/>
              </a:cxn>
              <a:cxn ang="T14">
                <a:pos x="T8" y="T9"/>
              </a:cxn>
            </a:cxnLst>
            <a:rect l="T15" t="T16" r="T17" b="T18"/>
            <a:pathLst>
              <a:path w="422" h="405">
                <a:moveTo>
                  <a:pt x="368" y="404"/>
                </a:moveTo>
                <a:lnTo>
                  <a:pt x="0" y="404"/>
                </a:lnTo>
                <a:lnTo>
                  <a:pt x="0" y="0"/>
                </a:lnTo>
                <a:lnTo>
                  <a:pt x="421" y="0"/>
                </a:lnTo>
                <a:lnTo>
                  <a:pt x="421" y="284"/>
                </a:lnTo>
              </a:path>
            </a:pathLst>
          </a:custGeom>
          <a:noFill/>
          <a:ln w="12700" cap="rnd">
            <a:solidFill>
              <a:schemeClr val="bg1"/>
            </a:solidFill>
            <a:round/>
            <a:headEnd/>
            <a:tailEnd/>
          </a:ln>
        </p:spPr>
        <p:txBody>
          <a:bodyPr/>
          <a:lstStyle/>
          <a:p>
            <a:endParaRPr lang="tr-TR">
              <a:solidFill>
                <a:schemeClr val="bg1"/>
              </a:solidFill>
            </a:endParaRPr>
          </a:p>
        </p:txBody>
      </p:sp>
      <p:sp>
        <p:nvSpPr>
          <p:cNvPr id="378918" name="Freeform 38"/>
          <p:cNvSpPr>
            <a:spLocks/>
          </p:cNvSpPr>
          <p:nvPr/>
        </p:nvSpPr>
        <p:spPr bwMode="auto">
          <a:xfrm>
            <a:off x="3311525" y="2303463"/>
            <a:ext cx="712788" cy="677862"/>
          </a:xfrm>
          <a:custGeom>
            <a:avLst/>
            <a:gdLst>
              <a:gd name="T0" fmla="*/ 1073587316 w 449"/>
              <a:gd name="T1" fmla="*/ 425905298 h 427"/>
              <a:gd name="T2" fmla="*/ 1040826055 w 449"/>
              <a:gd name="T3" fmla="*/ 526711474 h 427"/>
              <a:gd name="T4" fmla="*/ 982861627 w 449"/>
              <a:gd name="T5" fmla="*/ 627517650 h 427"/>
              <a:gd name="T6" fmla="*/ 917337518 w 449"/>
              <a:gd name="T7" fmla="*/ 725804465 h 427"/>
              <a:gd name="T8" fmla="*/ 861894042 w 449"/>
              <a:gd name="T9" fmla="*/ 849291236 h 427"/>
              <a:gd name="T10" fmla="*/ 793850569 w 449"/>
              <a:gd name="T11" fmla="*/ 950097412 h 427"/>
              <a:gd name="T12" fmla="*/ 715724877 w 449"/>
              <a:gd name="T13" fmla="*/ 1050903587 h 427"/>
              <a:gd name="T14" fmla="*/ 614918556 w 449"/>
              <a:gd name="T15" fmla="*/ 1050903587 h 427"/>
              <a:gd name="T16" fmla="*/ 536794452 w 449"/>
              <a:gd name="T17" fmla="*/ 927416816 h 427"/>
              <a:gd name="T18" fmla="*/ 468749391 w 449"/>
              <a:gd name="T19" fmla="*/ 826610640 h 427"/>
              <a:gd name="T20" fmla="*/ 403225283 w 449"/>
              <a:gd name="T21" fmla="*/ 715723847 h 427"/>
              <a:gd name="T22" fmla="*/ 367943071 w 449"/>
              <a:gd name="T23" fmla="*/ 614917671 h 427"/>
              <a:gd name="T24" fmla="*/ 325101178 w 449"/>
              <a:gd name="T25" fmla="*/ 514111496 h 427"/>
              <a:gd name="T26" fmla="*/ 234375489 w 449"/>
              <a:gd name="T27" fmla="*/ 448587482 h 427"/>
              <a:gd name="T28" fmla="*/ 133569169 w 449"/>
              <a:gd name="T29" fmla="*/ 390623137 h 427"/>
              <a:gd name="T30" fmla="*/ 32762848 w 449"/>
              <a:gd name="T31" fmla="*/ 367942541 h 427"/>
              <a:gd name="T32" fmla="*/ 32762848 w 449"/>
              <a:gd name="T33" fmla="*/ 325099123 h 427"/>
              <a:gd name="T34" fmla="*/ 133569169 w 449"/>
              <a:gd name="T35" fmla="*/ 302418527 h 427"/>
              <a:gd name="T36" fmla="*/ 100806321 w 449"/>
              <a:gd name="T37" fmla="*/ 211692969 h 427"/>
              <a:gd name="T38" fmla="*/ 45362844 w 449"/>
              <a:gd name="T39" fmla="*/ 123486771 h 427"/>
              <a:gd name="T40" fmla="*/ 133569169 w 449"/>
              <a:gd name="T41" fmla="*/ 189010786 h 427"/>
              <a:gd name="T42" fmla="*/ 201612641 w 449"/>
              <a:gd name="T43" fmla="*/ 178930168 h 427"/>
              <a:gd name="T44" fmla="*/ 146169165 w 449"/>
              <a:gd name="T45" fmla="*/ 78123992 h 427"/>
              <a:gd name="T46" fmla="*/ 201612641 w 449"/>
              <a:gd name="T47" fmla="*/ 55443397 h 427"/>
              <a:gd name="T48" fmla="*/ 257056118 w 449"/>
              <a:gd name="T49" fmla="*/ 168849550 h 427"/>
              <a:gd name="T50" fmla="*/ 279738334 w 449"/>
              <a:gd name="T51" fmla="*/ 123486771 h 427"/>
              <a:gd name="T52" fmla="*/ 279738334 w 449"/>
              <a:gd name="T53" fmla="*/ 22680596 h 427"/>
              <a:gd name="T54" fmla="*/ 312499594 w 449"/>
              <a:gd name="T55" fmla="*/ 78123992 h 427"/>
              <a:gd name="T56" fmla="*/ 335181810 w 449"/>
              <a:gd name="T57" fmla="*/ 189010786 h 427"/>
              <a:gd name="T58" fmla="*/ 413305915 w 449"/>
              <a:gd name="T59" fmla="*/ 201612351 h 427"/>
              <a:gd name="T60" fmla="*/ 468749391 w 449"/>
              <a:gd name="T61" fmla="*/ 178930168 h 427"/>
              <a:gd name="T62" fmla="*/ 458668759 w 449"/>
              <a:gd name="T63" fmla="*/ 279736344 h 427"/>
              <a:gd name="T64" fmla="*/ 435988131 w 449"/>
              <a:gd name="T65" fmla="*/ 380542519 h 427"/>
              <a:gd name="T66" fmla="*/ 514112236 w 449"/>
              <a:gd name="T67" fmla="*/ 481348695 h 427"/>
              <a:gd name="T68" fmla="*/ 647681404 w 449"/>
              <a:gd name="T69" fmla="*/ 559474275 h 427"/>
              <a:gd name="T70" fmla="*/ 693044249 w 449"/>
              <a:gd name="T71" fmla="*/ 660280450 h 427"/>
              <a:gd name="T72" fmla="*/ 637600772 w 449"/>
              <a:gd name="T73" fmla="*/ 627517650 h 427"/>
              <a:gd name="T74" fmla="*/ 660281401 w 449"/>
              <a:gd name="T75" fmla="*/ 559474275 h 427"/>
              <a:gd name="T76" fmla="*/ 682963617 w 449"/>
              <a:gd name="T77" fmla="*/ 670361068 h 427"/>
              <a:gd name="T78" fmla="*/ 703124881 w 449"/>
              <a:gd name="T79" fmla="*/ 705643230 h 427"/>
              <a:gd name="T80" fmla="*/ 715724877 w 449"/>
              <a:gd name="T81" fmla="*/ 592235488 h 427"/>
              <a:gd name="T82" fmla="*/ 761087721 w 449"/>
              <a:gd name="T83" fmla="*/ 491429313 h 427"/>
              <a:gd name="T84" fmla="*/ 816531198 w 449"/>
              <a:gd name="T85" fmla="*/ 390623137 h 427"/>
              <a:gd name="T86" fmla="*/ 839213414 w 449"/>
              <a:gd name="T87" fmla="*/ 289816961 h 427"/>
              <a:gd name="T88" fmla="*/ 839213414 w 449"/>
              <a:gd name="T89" fmla="*/ 189010786 h 427"/>
              <a:gd name="T90" fmla="*/ 894656890 w 449"/>
              <a:gd name="T91" fmla="*/ 90725558 h 4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9"/>
              <a:gd name="T139" fmla="*/ 0 h 427"/>
              <a:gd name="T140" fmla="*/ 449 w 449"/>
              <a:gd name="T141" fmla="*/ 427 h 42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9" h="427">
                <a:moveTo>
                  <a:pt x="448" y="151"/>
                </a:moveTo>
                <a:lnTo>
                  <a:pt x="435" y="155"/>
                </a:lnTo>
                <a:lnTo>
                  <a:pt x="426" y="169"/>
                </a:lnTo>
                <a:lnTo>
                  <a:pt x="417" y="182"/>
                </a:lnTo>
                <a:lnTo>
                  <a:pt x="417" y="195"/>
                </a:lnTo>
                <a:lnTo>
                  <a:pt x="413" y="209"/>
                </a:lnTo>
                <a:lnTo>
                  <a:pt x="399" y="222"/>
                </a:lnTo>
                <a:lnTo>
                  <a:pt x="395" y="235"/>
                </a:lnTo>
                <a:lnTo>
                  <a:pt x="390" y="249"/>
                </a:lnTo>
                <a:lnTo>
                  <a:pt x="381" y="262"/>
                </a:lnTo>
                <a:lnTo>
                  <a:pt x="368" y="275"/>
                </a:lnTo>
                <a:lnTo>
                  <a:pt x="364" y="288"/>
                </a:lnTo>
                <a:lnTo>
                  <a:pt x="364" y="302"/>
                </a:lnTo>
                <a:lnTo>
                  <a:pt x="350" y="320"/>
                </a:lnTo>
                <a:lnTo>
                  <a:pt x="342" y="337"/>
                </a:lnTo>
                <a:lnTo>
                  <a:pt x="328" y="351"/>
                </a:lnTo>
                <a:lnTo>
                  <a:pt x="324" y="364"/>
                </a:lnTo>
                <a:lnTo>
                  <a:pt x="315" y="377"/>
                </a:lnTo>
                <a:lnTo>
                  <a:pt x="306" y="391"/>
                </a:lnTo>
                <a:lnTo>
                  <a:pt x="293" y="404"/>
                </a:lnTo>
                <a:lnTo>
                  <a:pt x="284" y="417"/>
                </a:lnTo>
                <a:lnTo>
                  <a:pt x="271" y="426"/>
                </a:lnTo>
                <a:lnTo>
                  <a:pt x="257" y="426"/>
                </a:lnTo>
                <a:lnTo>
                  <a:pt x="244" y="417"/>
                </a:lnTo>
                <a:lnTo>
                  <a:pt x="240" y="399"/>
                </a:lnTo>
                <a:lnTo>
                  <a:pt x="226" y="386"/>
                </a:lnTo>
                <a:lnTo>
                  <a:pt x="213" y="368"/>
                </a:lnTo>
                <a:lnTo>
                  <a:pt x="204" y="355"/>
                </a:lnTo>
                <a:lnTo>
                  <a:pt x="191" y="342"/>
                </a:lnTo>
                <a:lnTo>
                  <a:pt x="186" y="328"/>
                </a:lnTo>
                <a:lnTo>
                  <a:pt x="173" y="315"/>
                </a:lnTo>
                <a:lnTo>
                  <a:pt x="169" y="297"/>
                </a:lnTo>
                <a:lnTo>
                  <a:pt x="160" y="284"/>
                </a:lnTo>
                <a:lnTo>
                  <a:pt x="155" y="271"/>
                </a:lnTo>
                <a:lnTo>
                  <a:pt x="146" y="257"/>
                </a:lnTo>
                <a:lnTo>
                  <a:pt x="146" y="244"/>
                </a:lnTo>
                <a:lnTo>
                  <a:pt x="138" y="231"/>
                </a:lnTo>
                <a:lnTo>
                  <a:pt x="138" y="217"/>
                </a:lnTo>
                <a:lnTo>
                  <a:pt x="129" y="204"/>
                </a:lnTo>
                <a:lnTo>
                  <a:pt x="120" y="191"/>
                </a:lnTo>
                <a:lnTo>
                  <a:pt x="106" y="186"/>
                </a:lnTo>
                <a:lnTo>
                  <a:pt x="93" y="178"/>
                </a:lnTo>
                <a:lnTo>
                  <a:pt x="80" y="169"/>
                </a:lnTo>
                <a:lnTo>
                  <a:pt x="67" y="164"/>
                </a:lnTo>
                <a:lnTo>
                  <a:pt x="53" y="155"/>
                </a:lnTo>
                <a:lnTo>
                  <a:pt x="40" y="146"/>
                </a:lnTo>
                <a:lnTo>
                  <a:pt x="27" y="146"/>
                </a:lnTo>
                <a:lnTo>
                  <a:pt x="13" y="146"/>
                </a:lnTo>
                <a:lnTo>
                  <a:pt x="0" y="138"/>
                </a:lnTo>
                <a:lnTo>
                  <a:pt x="0" y="133"/>
                </a:lnTo>
                <a:lnTo>
                  <a:pt x="13" y="129"/>
                </a:lnTo>
                <a:lnTo>
                  <a:pt x="27" y="124"/>
                </a:lnTo>
                <a:lnTo>
                  <a:pt x="40" y="124"/>
                </a:lnTo>
                <a:lnTo>
                  <a:pt x="53" y="120"/>
                </a:lnTo>
                <a:lnTo>
                  <a:pt x="58" y="107"/>
                </a:lnTo>
                <a:lnTo>
                  <a:pt x="53" y="93"/>
                </a:lnTo>
                <a:lnTo>
                  <a:pt x="40" y="84"/>
                </a:lnTo>
                <a:lnTo>
                  <a:pt x="27" y="80"/>
                </a:lnTo>
                <a:lnTo>
                  <a:pt x="13" y="67"/>
                </a:lnTo>
                <a:lnTo>
                  <a:pt x="18" y="49"/>
                </a:lnTo>
                <a:lnTo>
                  <a:pt x="31" y="49"/>
                </a:lnTo>
                <a:lnTo>
                  <a:pt x="40" y="62"/>
                </a:lnTo>
                <a:lnTo>
                  <a:pt x="53" y="75"/>
                </a:lnTo>
                <a:lnTo>
                  <a:pt x="67" y="84"/>
                </a:lnTo>
                <a:lnTo>
                  <a:pt x="80" y="84"/>
                </a:lnTo>
                <a:lnTo>
                  <a:pt x="80" y="71"/>
                </a:lnTo>
                <a:lnTo>
                  <a:pt x="75" y="58"/>
                </a:lnTo>
                <a:lnTo>
                  <a:pt x="62" y="44"/>
                </a:lnTo>
                <a:lnTo>
                  <a:pt x="58" y="31"/>
                </a:lnTo>
                <a:lnTo>
                  <a:pt x="53" y="18"/>
                </a:lnTo>
                <a:lnTo>
                  <a:pt x="67" y="9"/>
                </a:lnTo>
                <a:lnTo>
                  <a:pt x="80" y="22"/>
                </a:lnTo>
                <a:lnTo>
                  <a:pt x="84" y="36"/>
                </a:lnTo>
                <a:lnTo>
                  <a:pt x="93" y="53"/>
                </a:lnTo>
                <a:lnTo>
                  <a:pt x="102" y="67"/>
                </a:lnTo>
                <a:lnTo>
                  <a:pt x="115" y="75"/>
                </a:lnTo>
                <a:lnTo>
                  <a:pt x="115" y="62"/>
                </a:lnTo>
                <a:lnTo>
                  <a:pt x="111" y="49"/>
                </a:lnTo>
                <a:lnTo>
                  <a:pt x="111" y="36"/>
                </a:lnTo>
                <a:lnTo>
                  <a:pt x="111" y="22"/>
                </a:lnTo>
                <a:lnTo>
                  <a:pt x="111" y="9"/>
                </a:lnTo>
                <a:lnTo>
                  <a:pt x="124" y="0"/>
                </a:lnTo>
                <a:lnTo>
                  <a:pt x="124" y="18"/>
                </a:lnTo>
                <a:lnTo>
                  <a:pt x="124" y="31"/>
                </a:lnTo>
                <a:lnTo>
                  <a:pt x="129" y="44"/>
                </a:lnTo>
                <a:lnTo>
                  <a:pt x="129" y="62"/>
                </a:lnTo>
                <a:lnTo>
                  <a:pt x="133" y="75"/>
                </a:lnTo>
                <a:lnTo>
                  <a:pt x="142" y="89"/>
                </a:lnTo>
                <a:lnTo>
                  <a:pt x="155" y="93"/>
                </a:lnTo>
                <a:lnTo>
                  <a:pt x="164" y="80"/>
                </a:lnTo>
                <a:lnTo>
                  <a:pt x="169" y="67"/>
                </a:lnTo>
                <a:lnTo>
                  <a:pt x="182" y="58"/>
                </a:lnTo>
                <a:lnTo>
                  <a:pt x="186" y="71"/>
                </a:lnTo>
                <a:lnTo>
                  <a:pt x="186" y="84"/>
                </a:lnTo>
                <a:lnTo>
                  <a:pt x="186" y="98"/>
                </a:lnTo>
                <a:lnTo>
                  <a:pt x="182" y="111"/>
                </a:lnTo>
                <a:lnTo>
                  <a:pt x="177" y="124"/>
                </a:lnTo>
                <a:lnTo>
                  <a:pt x="177" y="138"/>
                </a:lnTo>
                <a:lnTo>
                  <a:pt x="173" y="151"/>
                </a:lnTo>
                <a:lnTo>
                  <a:pt x="177" y="164"/>
                </a:lnTo>
                <a:lnTo>
                  <a:pt x="191" y="178"/>
                </a:lnTo>
                <a:lnTo>
                  <a:pt x="204" y="191"/>
                </a:lnTo>
                <a:lnTo>
                  <a:pt x="217" y="200"/>
                </a:lnTo>
                <a:lnTo>
                  <a:pt x="231" y="217"/>
                </a:lnTo>
                <a:lnTo>
                  <a:pt x="257" y="222"/>
                </a:lnTo>
                <a:lnTo>
                  <a:pt x="266" y="235"/>
                </a:lnTo>
                <a:lnTo>
                  <a:pt x="271" y="249"/>
                </a:lnTo>
                <a:lnTo>
                  <a:pt x="275" y="262"/>
                </a:lnTo>
                <a:lnTo>
                  <a:pt x="275" y="275"/>
                </a:lnTo>
                <a:lnTo>
                  <a:pt x="262" y="262"/>
                </a:lnTo>
                <a:lnTo>
                  <a:pt x="253" y="249"/>
                </a:lnTo>
                <a:lnTo>
                  <a:pt x="248" y="235"/>
                </a:lnTo>
                <a:lnTo>
                  <a:pt x="248" y="222"/>
                </a:lnTo>
                <a:lnTo>
                  <a:pt x="262" y="222"/>
                </a:lnTo>
                <a:lnTo>
                  <a:pt x="266" y="240"/>
                </a:lnTo>
                <a:lnTo>
                  <a:pt x="271" y="253"/>
                </a:lnTo>
                <a:lnTo>
                  <a:pt x="271" y="266"/>
                </a:lnTo>
                <a:lnTo>
                  <a:pt x="271" y="280"/>
                </a:lnTo>
                <a:lnTo>
                  <a:pt x="275" y="293"/>
                </a:lnTo>
                <a:lnTo>
                  <a:pt x="279" y="280"/>
                </a:lnTo>
                <a:lnTo>
                  <a:pt x="279" y="262"/>
                </a:lnTo>
                <a:lnTo>
                  <a:pt x="284" y="249"/>
                </a:lnTo>
                <a:lnTo>
                  <a:pt x="284" y="235"/>
                </a:lnTo>
                <a:lnTo>
                  <a:pt x="293" y="222"/>
                </a:lnTo>
                <a:lnTo>
                  <a:pt x="297" y="209"/>
                </a:lnTo>
                <a:lnTo>
                  <a:pt x="302" y="195"/>
                </a:lnTo>
                <a:lnTo>
                  <a:pt x="310" y="182"/>
                </a:lnTo>
                <a:lnTo>
                  <a:pt x="319" y="169"/>
                </a:lnTo>
                <a:lnTo>
                  <a:pt x="324" y="155"/>
                </a:lnTo>
                <a:lnTo>
                  <a:pt x="333" y="142"/>
                </a:lnTo>
                <a:lnTo>
                  <a:pt x="333" y="129"/>
                </a:lnTo>
                <a:lnTo>
                  <a:pt x="333" y="115"/>
                </a:lnTo>
                <a:lnTo>
                  <a:pt x="333" y="102"/>
                </a:lnTo>
                <a:lnTo>
                  <a:pt x="333" y="89"/>
                </a:lnTo>
                <a:lnTo>
                  <a:pt x="333" y="75"/>
                </a:lnTo>
                <a:lnTo>
                  <a:pt x="333" y="62"/>
                </a:lnTo>
                <a:lnTo>
                  <a:pt x="342" y="49"/>
                </a:lnTo>
                <a:lnTo>
                  <a:pt x="355" y="36"/>
                </a:lnTo>
                <a:lnTo>
                  <a:pt x="368" y="27"/>
                </a:lnTo>
              </a:path>
            </a:pathLst>
          </a:custGeom>
          <a:noFill/>
          <a:ln w="12700" cap="rnd">
            <a:solidFill>
              <a:schemeClr val="bg1"/>
            </a:solidFill>
            <a:round/>
            <a:headEnd/>
            <a:tailEnd/>
          </a:ln>
        </p:spPr>
        <p:txBody>
          <a:bodyPr/>
          <a:lstStyle/>
          <a:p>
            <a:endParaRPr lang="tr-TR">
              <a:solidFill>
                <a:schemeClr val="bg1"/>
              </a:solidFill>
            </a:endParaRPr>
          </a:p>
        </p:txBody>
      </p:sp>
      <p:sp>
        <p:nvSpPr>
          <p:cNvPr id="378919" name="Freeform 39"/>
          <p:cNvSpPr>
            <a:spLocks/>
          </p:cNvSpPr>
          <p:nvPr/>
        </p:nvSpPr>
        <p:spPr bwMode="auto">
          <a:xfrm>
            <a:off x="3692525" y="1760538"/>
            <a:ext cx="452438" cy="896937"/>
          </a:xfrm>
          <a:custGeom>
            <a:avLst/>
            <a:gdLst>
              <a:gd name="T0" fmla="*/ 90725725 w 285"/>
              <a:gd name="T1" fmla="*/ 1388604526 h 565"/>
              <a:gd name="T2" fmla="*/ 68045088 w 285"/>
              <a:gd name="T3" fmla="*/ 1310480519 h 565"/>
              <a:gd name="T4" fmla="*/ 68045088 w 285"/>
              <a:gd name="T5" fmla="*/ 1242435545 h 565"/>
              <a:gd name="T6" fmla="*/ 68045088 w 285"/>
              <a:gd name="T7" fmla="*/ 1151709970 h 565"/>
              <a:gd name="T8" fmla="*/ 68045088 w 285"/>
              <a:gd name="T9" fmla="*/ 1086185945 h 565"/>
              <a:gd name="T10" fmla="*/ 123488586 w 285"/>
              <a:gd name="T11" fmla="*/ 1008061938 h 565"/>
              <a:gd name="T12" fmla="*/ 168851449 w 285"/>
              <a:gd name="T13" fmla="*/ 940016963 h 565"/>
              <a:gd name="T14" fmla="*/ 234375584 w 285"/>
              <a:gd name="T15" fmla="*/ 871973576 h 565"/>
              <a:gd name="T16" fmla="*/ 224294948 w 285"/>
              <a:gd name="T17" fmla="*/ 806449550 h 565"/>
              <a:gd name="T18" fmla="*/ 224294948 w 285"/>
              <a:gd name="T19" fmla="*/ 738404576 h 565"/>
              <a:gd name="T20" fmla="*/ 234375584 w 285"/>
              <a:gd name="T21" fmla="*/ 660280569 h 565"/>
              <a:gd name="T22" fmla="*/ 168851449 w 285"/>
              <a:gd name="T23" fmla="*/ 660280569 h 565"/>
              <a:gd name="T24" fmla="*/ 90725725 w 285"/>
              <a:gd name="T25" fmla="*/ 660280569 h 565"/>
              <a:gd name="T26" fmla="*/ 55443499 w 285"/>
              <a:gd name="T27" fmla="*/ 592235595 h 565"/>
              <a:gd name="T28" fmla="*/ 68045088 w 285"/>
              <a:gd name="T29" fmla="*/ 526711569 h 565"/>
              <a:gd name="T30" fmla="*/ 45362863 w 285"/>
              <a:gd name="T31" fmla="*/ 458668182 h 565"/>
              <a:gd name="T32" fmla="*/ 0 w 285"/>
              <a:gd name="T33" fmla="*/ 413305395 h 565"/>
              <a:gd name="T34" fmla="*/ 45362863 w 285"/>
              <a:gd name="T35" fmla="*/ 347781369 h 565"/>
              <a:gd name="T36" fmla="*/ 78125724 w 285"/>
              <a:gd name="T37" fmla="*/ 279736394 h 565"/>
              <a:gd name="T38" fmla="*/ 100806361 w 285"/>
              <a:gd name="T39" fmla="*/ 211693007 h 565"/>
              <a:gd name="T40" fmla="*/ 110886998 w 285"/>
              <a:gd name="T41" fmla="*/ 146168981 h 565"/>
              <a:gd name="T42" fmla="*/ 146169224 w 285"/>
              <a:gd name="T43" fmla="*/ 146168981 h 565"/>
              <a:gd name="T44" fmla="*/ 178932085 w 285"/>
              <a:gd name="T45" fmla="*/ 224292987 h 565"/>
              <a:gd name="T46" fmla="*/ 201612723 w 285"/>
              <a:gd name="T47" fmla="*/ 289817013 h 565"/>
              <a:gd name="T48" fmla="*/ 257056222 w 285"/>
              <a:gd name="T49" fmla="*/ 370461968 h 565"/>
              <a:gd name="T50" fmla="*/ 312499720 w 285"/>
              <a:gd name="T51" fmla="*/ 448587562 h 565"/>
              <a:gd name="T52" fmla="*/ 357862583 w 285"/>
              <a:gd name="T53" fmla="*/ 403224775 h 565"/>
              <a:gd name="T54" fmla="*/ 425907671 w 285"/>
              <a:gd name="T55" fmla="*/ 380542588 h 565"/>
              <a:gd name="T56" fmla="*/ 435988307 w 285"/>
              <a:gd name="T57" fmla="*/ 448587562 h 565"/>
              <a:gd name="T58" fmla="*/ 390625444 w 285"/>
              <a:gd name="T59" fmla="*/ 514111588 h 565"/>
              <a:gd name="T60" fmla="*/ 347781947 w 285"/>
              <a:gd name="T61" fmla="*/ 582154975 h 565"/>
              <a:gd name="T62" fmla="*/ 357862583 w 285"/>
              <a:gd name="T63" fmla="*/ 569554995 h 565"/>
              <a:gd name="T64" fmla="*/ 425907671 w 285"/>
              <a:gd name="T65" fmla="*/ 536792188 h 565"/>
              <a:gd name="T66" fmla="*/ 481351169 w 285"/>
              <a:gd name="T67" fmla="*/ 604837163 h 565"/>
              <a:gd name="T68" fmla="*/ 559475306 w 285"/>
              <a:gd name="T69" fmla="*/ 650199950 h 565"/>
              <a:gd name="T70" fmla="*/ 592238167 w 285"/>
              <a:gd name="T71" fmla="*/ 637598382 h 565"/>
              <a:gd name="T72" fmla="*/ 637601030 w 285"/>
              <a:gd name="T73" fmla="*/ 559474376 h 565"/>
              <a:gd name="T74" fmla="*/ 670362303 w 285"/>
              <a:gd name="T75" fmla="*/ 491429401 h 565"/>
              <a:gd name="T76" fmla="*/ 705644530 w 285"/>
              <a:gd name="T77" fmla="*/ 413305395 h 565"/>
              <a:gd name="T78" fmla="*/ 715725166 w 285"/>
              <a:gd name="T79" fmla="*/ 325099181 h 565"/>
              <a:gd name="T80" fmla="*/ 715725166 w 285"/>
              <a:gd name="T81" fmla="*/ 234373607 h 565"/>
              <a:gd name="T82" fmla="*/ 682963892 w 285"/>
              <a:gd name="T83" fmla="*/ 146168981 h 565"/>
              <a:gd name="T84" fmla="*/ 614918805 w 285"/>
              <a:gd name="T85" fmla="*/ 90725574 h 565"/>
              <a:gd name="T86" fmla="*/ 536794668 w 285"/>
              <a:gd name="T87" fmla="*/ 45362787 h 565"/>
              <a:gd name="T88" fmla="*/ 458668944 w 285"/>
              <a:gd name="T89" fmla="*/ 10080619 h 565"/>
              <a:gd name="T90" fmla="*/ 380544808 w 285"/>
              <a:gd name="T91" fmla="*/ 0 h 565"/>
              <a:gd name="T92" fmla="*/ 269657811 w 285"/>
              <a:gd name="T93" fmla="*/ 0 h 565"/>
              <a:gd name="T94" fmla="*/ 201612723 w 285"/>
              <a:gd name="T95" fmla="*/ 0 h 565"/>
              <a:gd name="T96" fmla="*/ 146169224 w 285"/>
              <a:gd name="T97" fmla="*/ 45362787 h 565"/>
              <a:gd name="T98" fmla="*/ 156249860 w 285"/>
              <a:gd name="T99" fmla="*/ 78124006 h 565"/>
              <a:gd name="T100" fmla="*/ 234375584 w 285"/>
              <a:gd name="T101" fmla="*/ 45362787 h 565"/>
              <a:gd name="T102" fmla="*/ 312499720 w 285"/>
              <a:gd name="T103" fmla="*/ 22680600 h 565"/>
              <a:gd name="T104" fmla="*/ 380544808 w 285"/>
              <a:gd name="T105" fmla="*/ 10080619 h 565"/>
              <a:gd name="T106" fmla="*/ 448588308 w 285"/>
              <a:gd name="T107" fmla="*/ 10080619 h 565"/>
              <a:gd name="T108" fmla="*/ 526714032 w 285"/>
              <a:gd name="T109" fmla="*/ 10080619 h 565"/>
              <a:gd name="T110" fmla="*/ 604838168 w 285"/>
              <a:gd name="T111" fmla="*/ 55443407 h 565"/>
              <a:gd name="T112" fmla="*/ 647681666 w 285"/>
              <a:gd name="T113" fmla="*/ 123486794 h 5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5"/>
              <a:gd name="T172" fmla="*/ 0 h 565"/>
              <a:gd name="T173" fmla="*/ 285 w 285"/>
              <a:gd name="T174" fmla="*/ 565 h 5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5" h="565">
                <a:moveTo>
                  <a:pt x="36" y="564"/>
                </a:moveTo>
                <a:lnTo>
                  <a:pt x="36" y="551"/>
                </a:lnTo>
                <a:lnTo>
                  <a:pt x="36" y="537"/>
                </a:lnTo>
                <a:lnTo>
                  <a:pt x="27" y="520"/>
                </a:lnTo>
                <a:lnTo>
                  <a:pt x="27" y="506"/>
                </a:lnTo>
                <a:lnTo>
                  <a:pt x="27" y="493"/>
                </a:lnTo>
                <a:lnTo>
                  <a:pt x="27" y="475"/>
                </a:lnTo>
                <a:lnTo>
                  <a:pt x="27" y="457"/>
                </a:lnTo>
                <a:lnTo>
                  <a:pt x="27" y="444"/>
                </a:lnTo>
                <a:lnTo>
                  <a:pt x="27" y="431"/>
                </a:lnTo>
                <a:lnTo>
                  <a:pt x="36" y="413"/>
                </a:lnTo>
                <a:lnTo>
                  <a:pt x="49" y="400"/>
                </a:lnTo>
                <a:lnTo>
                  <a:pt x="58" y="386"/>
                </a:lnTo>
                <a:lnTo>
                  <a:pt x="67" y="373"/>
                </a:lnTo>
                <a:lnTo>
                  <a:pt x="80" y="360"/>
                </a:lnTo>
                <a:lnTo>
                  <a:pt x="93" y="346"/>
                </a:lnTo>
                <a:lnTo>
                  <a:pt x="98" y="333"/>
                </a:lnTo>
                <a:lnTo>
                  <a:pt x="89" y="320"/>
                </a:lnTo>
                <a:lnTo>
                  <a:pt x="89" y="306"/>
                </a:lnTo>
                <a:lnTo>
                  <a:pt x="89" y="293"/>
                </a:lnTo>
                <a:lnTo>
                  <a:pt x="89" y="275"/>
                </a:lnTo>
                <a:lnTo>
                  <a:pt x="93" y="262"/>
                </a:lnTo>
                <a:lnTo>
                  <a:pt x="80" y="262"/>
                </a:lnTo>
                <a:lnTo>
                  <a:pt x="67" y="262"/>
                </a:lnTo>
                <a:lnTo>
                  <a:pt x="53" y="262"/>
                </a:lnTo>
                <a:lnTo>
                  <a:pt x="36" y="262"/>
                </a:lnTo>
                <a:lnTo>
                  <a:pt x="27" y="249"/>
                </a:lnTo>
                <a:lnTo>
                  <a:pt x="22" y="235"/>
                </a:lnTo>
                <a:lnTo>
                  <a:pt x="31" y="222"/>
                </a:lnTo>
                <a:lnTo>
                  <a:pt x="27" y="209"/>
                </a:lnTo>
                <a:lnTo>
                  <a:pt x="27" y="195"/>
                </a:lnTo>
                <a:lnTo>
                  <a:pt x="18" y="182"/>
                </a:lnTo>
                <a:lnTo>
                  <a:pt x="13" y="169"/>
                </a:lnTo>
                <a:lnTo>
                  <a:pt x="0" y="164"/>
                </a:lnTo>
                <a:lnTo>
                  <a:pt x="9" y="151"/>
                </a:lnTo>
                <a:lnTo>
                  <a:pt x="18" y="138"/>
                </a:lnTo>
                <a:lnTo>
                  <a:pt x="22" y="124"/>
                </a:lnTo>
                <a:lnTo>
                  <a:pt x="31" y="111"/>
                </a:lnTo>
                <a:lnTo>
                  <a:pt x="36" y="98"/>
                </a:lnTo>
                <a:lnTo>
                  <a:pt x="40" y="84"/>
                </a:lnTo>
                <a:lnTo>
                  <a:pt x="44" y="71"/>
                </a:lnTo>
                <a:lnTo>
                  <a:pt x="44" y="58"/>
                </a:lnTo>
                <a:lnTo>
                  <a:pt x="49" y="44"/>
                </a:lnTo>
                <a:lnTo>
                  <a:pt x="58" y="58"/>
                </a:lnTo>
                <a:lnTo>
                  <a:pt x="67" y="71"/>
                </a:lnTo>
                <a:lnTo>
                  <a:pt x="71" y="89"/>
                </a:lnTo>
                <a:lnTo>
                  <a:pt x="75" y="102"/>
                </a:lnTo>
                <a:lnTo>
                  <a:pt x="80" y="115"/>
                </a:lnTo>
                <a:lnTo>
                  <a:pt x="93" y="133"/>
                </a:lnTo>
                <a:lnTo>
                  <a:pt x="102" y="147"/>
                </a:lnTo>
                <a:lnTo>
                  <a:pt x="111" y="160"/>
                </a:lnTo>
                <a:lnTo>
                  <a:pt x="124" y="178"/>
                </a:lnTo>
                <a:lnTo>
                  <a:pt x="138" y="173"/>
                </a:lnTo>
                <a:lnTo>
                  <a:pt x="142" y="160"/>
                </a:lnTo>
                <a:lnTo>
                  <a:pt x="155" y="151"/>
                </a:lnTo>
                <a:lnTo>
                  <a:pt x="169" y="151"/>
                </a:lnTo>
                <a:lnTo>
                  <a:pt x="173" y="164"/>
                </a:lnTo>
                <a:lnTo>
                  <a:pt x="173" y="178"/>
                </a:lnTo>
                <a:lnTo>
                  <a:pt x="169" y="191"/>
                </a:lnTo>
                <a:lnTo>
                  <a:pt x="155" y="204"/>
                </a:lnTo>
                <a:lnTo>
                  <a:pt x="142" y="218"/>
                </a:lnTo>
                <a:lnTo>
                  <a:pt x="138" y="231"/>
                </a:lnTo>
                <a:lnTo>
                  <a:pt x="133" y="244"/>
                </a:lnTo>
                <a:lnTo>
                  <a:pt x="142" y="226"/>
                </a:lnTo>
                <a:lnTo>
                  <a:pt x="155" y="213"/>
                </a:lnTo>
                <a:lnTo>
                  <a:pt x="169" y="213"/>
                </a:lnTo>
                <a:lnTo>
                  <a:pt x="182" y="226"/>
                </a:lnTo>
                <a:lnTo>
                  <a:pt x="191" y="240"/>
                </a:lnTo>
                <a:lnTo>
                  <a:pt x="204" y="249"/>
                </a:lnTo>
                <a:lnTo>
                  <a:pt x="222" y="258"/>
                </a:lnTo>
                <a:lnTo>
                  <a:pt x="235" y="266"/>
                </a:lnTo>
                <a:lnTo>
                  <a:pt x="235" y="253"/>
                </a:lnTo>
                <a:lnTo>
                  <a:pt x="240" y="235"/>
                </a:lnTo>
                <a:lnTo>
                  <a:pt x="253" y="222"/>
                </a:lnTo>
                <a:lnTo>
                  <a:pt x="257" y="209"/>
                </a:lnTo>
                <a:lnTo>
                  <a:pt x="266" y="195"/>
                </a:lnTo>
                <a:lnTo>
                  <a:pt x="275" y="182"/>
                </a:lnTo>
                <a:lnTo>
                  <a:pt x="280" y="164"/>
                </a:lnTo>
                <a:lnTo>
                  <a:pt x="284" y="147"/>
                </a:lnTo>
                <a:lnTo>
                  <a:pt x="284" y="129"/>
                </a:lnTo>
                <a:lnTo>
                  <a:pt x="284" y="111"/>
                </a:lnTo>
                <a:lnTo>
                  <a:pt x="284" y="93"/>
                </a:lnTo>
                <a:lnTo>
                  <a:pt x="280" y="75"/>
                </a:lnTo>
                <a:lnTo>
                  <a:pt x="271" y="58"/>
                </a:lnTo>
                <a:lnTo>
                  <a:pt x="257" y="40"/>
                </a:lnTo>
                <a:lnTo>
                  <a:pt x="244" y="36"/>
                </a:lnTo>
                <a:lnTo>
                  <a:pt x="226" y="27"/>
                </a:lnTo>
                <a:lnTo>
                  <a:pt x="213" y="18"/>
                </a:lnTo>
                <a:lnTo>
                  <a:pt x="200" y="13"/>
                </a:lnTo>
                <a:lnTo>
                  <a:pt x="182" y="4"/>
                </a:lnTo>
                <a:lnTo>
                  <a:pt x="164" y="0"/>
                </a:lnTo>
                <a:lnTo>
                  <a:pt x="151" y="0"/>
                </a:lnTo>
                <a:lnTo>
                  <a:pt x="133" y="0"/>
                </a:lnTo>
                <a:lnTo>
                  <a:pt x="107" y="0"/>
                </a:lnTo>
                <a:lnTo>
                  <a:pt x="93" y="0"/>
                </a:lnTo>
                <a:lnTo>
                  <a:pt x="80" y="0"/>
                </a:lnTo>
                <a:lnTo>
                  <a:pt x="67" y="4"/>
                </a:lnTo>
                <a:lnTo>
                  <a:pt x="58" y="18"/>
                </a:lnTo>
                <a:lnTo>
                  <a:pt x="49" y="31"/>
                </a:lnTo>
                <a:lnTo>
                  <a:pt x="62" y="31"/>
                </a:lnTo>
                <a:lnTo>
                  <a:pt x="75" y="22"/>
                </a:lnTo>
                <a:lnTo>
                  <a:pt x="93" y="18"/>
                </a:lnTo>
                <a:lnTo>
                  <a:pt x="107" y="9"/>
                </a:lnTo>
                <a:lnTo>
                  <a:pt x="124" y="9"/>
                </a:lnTo>
                <a:lnTo>
                  <a:pt x="138" y="4"/>
                </a:lnTo>
                <a:lnTo>
                  <a:pt x="151" y="4"/>
                </a:lnTo>
                <a:lnTo>
                  <a:pt x="164" y="4"/>
                </a:lnTo>
                <a:lnTo>
                  <a:pt x="178" y="4"/>
                </a:lnTo>
                <a:lnTo>
                  <a:pt x="191" y="4"/>
                </a:lnTo>
                <a:lnTo>
                  <a:pt x="209" y="4"/>
                </a:lnTo>
                <a:lnTo>
                  <a:pt x="226" y="18"/>
                </a:lnTo>
                <a:lnTo>
                  <a:pt x="240" y="22"/>
                </a:lnTo>
                <a:lnTo>
                  <a:pt x="249" y="36"/>
                </a:lnTo>
                <a:lnTo>
                  <a:pt x="257" y="49"/>
                </a:lnTo>
              </a:path>
            </a:pathLst>
          </a:custGeom>
          <a:noFill/>
          <a:ln w="12700" cap="rnd">
            <a:solidFill>
              <a:schemeClr val="bg1"/>
            </a:solidFill>
            <a:round/>
            <a:headEnd/>
            <a:tailEnd/>
          </a:ln>
        </p:spPr>
        <p:txBody>
          <a:bodyPr/>
          <a:lstStyle/>
          <a:p>
            <a:endParaRPr lang="tr-TR">
              <a:solidFill>
                <a:schemeClr val="bg1"/>
              </a:solidFill>
            </a:endParaRPr>
          </a:p>
        </p:txBody>
      </p:sp>
      <p:sp>
        <p:nvSpPr>
          <p:cNvPr id="378920" name="Freeform 40"/>
          <p:cNvSpPr>
            <a:spLocks/>
          </p:cNvSpPr>
          <p:nvPr/>
        </p:nvSpPr>
        <p:spPr bwMode="auto">
          <a:xfrm>
            <a:off x="3551238" y="2324100"/>
            <a:ext cx="458787" cy="515938"/>
          </a:xfrm>
          <a:custGeom>
            <a:avLst/>
            <a:gdLst>
              <a:gd name="T0" fmla="*/ 0 w 289"/>
              <a:gd name="T1" fmla="*/ 380544756 h 325"/>
              <a:gd name="T2" fmla="*/ 32761202 w 289"/>
              <a:gd name="T3" fmla="*/ 413306026 h 325"/>
              <a:gd name="T4" fmla="*/ 45362763 w 289"/>
              <a:gd name="T5" fmla="*/ 448588247 h 325"/>
              <a:gd name="T6" fmla="*/ 78123965 w 289"/>
              <a:gd name="T7" fmla="*/ 468749517 h 325"/>
              <a:gd name="T8" fmla="*/ 88204579 w 289"/>
              <a:gd name="T9" fmla="*/ 504031738 h 325"/>
              <a:gd name="T10" fmla="*/ 100806140 w 289"/>
              <a:gd name="T11" fmla="*/ 536794595 h 325"/>
              <a:gd name="T12" fmla="*/ 123486728 w 289"/>
              <a:gd name="T13" fmla="*/ 582157452 h 325"/>
              <a:gd name="T14" fmla="*/ 146168903 w 289"/>
              <a:gd name="T15" fmla="*/ 614918721 h 325"/>
              <a:gd name="T16" fmla="*/ 178930105 w 289"/>
              <a:gd name="T17" fmla="*/ 647681578 h 325"/>
              <a:gd name="T18" fmla="*/ 201612280 w 289"/>
              <a:gd name="T19" fmla="*/ 682963799 h 325"/>
              <a:gd name="T20" fmla="*/ 224292868 w 289"/>
              <a:gd name="T21" fmla="*/ 715725069 h 325"/>
              <a:gd name="T22" fmla="*/ 234373482 w 289"/>
              <a:gd name="T23" fmla="*/ 761087925 h 325"/>
              <a:gd name="T24" fmla="*/ 267136271 w 289"/>
              <a:gd name="T25" fmla="*/ 793850782 h 325"/>
              <a:gd name="T26" fmla="*/ 302418420 w 289"/>
              <a:gd name="T27" fmla="*/ 816531416 h 325"/>
              <a:gd name="T28" fmla="*/ 335179622 w 289"/>
              <a:gd name="T29" fmla="*/ 816531416 h 325"/>
              <a:gd name="T30" fmla="*/ 357861797 w 289"/>
              <a:gd name="T31" fmla="*/ 771168560 h 325"/>
              <a:gd name="T32" fmla="*/ 367942412 w 289"/>
              <a:gd name="T33" fmla="*/ 738407291 h 325"/>
              <a:gd name="T34" fmla="*/ 380542385 w 289"/>
              <a:gd name="T35" fmla="*/ 705644434 h 325"/>
              <a:gd name="T36" fmla="*/ 403224561 w 289"/>
              <a:gd name="T37" fmla="*/ 660281577 h 325"/>
              <a:gd name="T38" fmla="*/ 413305175 w 289"/>
              <a:gd name="T39" fmla="*/ 627520308 h 325"/>
              <a:gd name="T40" fmla="*/ 423385789 w 289"/>
              <a:gd name="T41" fmla="*/ 592238086 h 325"/>
              <a:gd name="T42" fmla="*/ 446066376 w 289"/>
              <a:gd name="T43" fmla="*/ 559475230 h 325"/>
              <a:gd name="T44" fmla="*/ 458667938 w 289"/>
              <a:gd name="T45" fmla="*/ 526713960 h 325"/>
              <a:gd name="T46" fmla="*/ 481348525 w 289"/>
              <a:gd name="T47" fmla="*/ 481351104 h 325"/>
              <a:gd name="T48" fmla="*/ 501509753 w 289"/>
              <a:gd name="T49" fmla="*/ 448588247 h 325"/>
              <a:gd name="T50" fmla="*/ 514111315 w 289"/>
              <a:gd name="T51" fmla="*/ 413306026 h 325"/>
              <a:gd name="T52" fmla="*/ 536791902 w 289"/>
              <a:gd name="T53" fmla="*/ 367943169 h 325"/>
              <a:gd name="T54" fmla="*/ 546872517 w 289"/>
              <a:gd name="T55" fmla="*/ 335181900 h 325"/>
              <a:gd name="T56" fmla="*/ 559474078 w 289"/>
              <a:gd name="T57" fmla="*/ 302419043 h 325"/>
              <a:gd name="T58" fmla="*/ 579635306 w 289"/>
              <a:gd name="T59" fmla="*/ 269657774 h 325"/>
              <a:gd name="T60" fmla="*/ 592235280 w 289"/>
              <a:gd name="T61" fmla="*/ 234375552 h 325"/>
              <a:gd name="T62" fmla="*/ 614917455 w 289"/>
              <a:gd name="T63" fmla="*/ 201612695 h 325"/>
              <a:gd name="T64" fmla="*/ 624998069 w 289"/>
              <a:gd name="T65" fmla="*/ 168851426 h 325"/>
              <a:gd name="T66" fmla="*/ 637598043 w 289"/>
              <a:gd name="T67" fmla="*/ 133569204 h 325"/>
              <a:gd name="T68" fmla="*/ 647678657 w 289"/>
              <a:gd name="T69" fmla="*/ 100806348 h 325"/>
              <a:gd name="T70" fmla="*/ 670360832 w 289"/>
              <a:gd name="T71" fmla="*/ 68045078 h 325"/>
              <a:gd name="T72" fmla="*/ 693041420 w 289"/>
              <a:gd name="T73" fmla="*/ 32762857 h 325"/>
              <a:gd name="T74" fmla="*/ 725804209 w 289"/>
              <a:gd name="T75" fmla="*/ 0 h 3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9"/>
              <a:gd name="T115" fmla="*/ 0 h 325"/>
              <a:gd name="T116" fmla="*/ 289 w 289"/>
              <a:gd name="T117" fmla="*/ 325 h 3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9" h="325">
                <a:moveTo>
                  <a:pt x="0" y="151"/>
                </a:moveTo>
                <a:lnTo>
                  <a:pt x="13" y="164"/>
                </a:lnTo>
                <a:lnTo>
                  <a:pt x="18" y="178"/>
                </a:lnTo>
                <a:lnTo>
                  <a:pt x="31" y="186"/>
                </a:lnTo>
                <a:lnTo>
                  <a:pt x="35" y="200"/>
                </a:lnTo>
                <a:lnTo>
                  <a:pt x="40" y="213"/>
                </a:lnTo>
                <a:lnTo>
                  <a:pt x="49" y="231"/>
                </a:lnTo>
                <a:lnTo>
                  <a:pt x="58" y="244"/>
                </a:lnTo>
                <a:lnTo>
                  <a:pt x="71" y="257"/>
                </a:lnTo>
                <a:lnTo>
                  <a:pt x="80" y="271"/>
                </a:lnTo>
                <a:lnTo>
                  <a:pt x="89" y="284"/>
                </a:lnTo>
                <a:lnTo>
                  <a:pt x="93" y="302"/>
                </a:lnTo>
                <a:lnTo>
                  <a:pt x="106" y="315"/>
                </a:lnTo>
                <a:lnTo>
                  <a:pt x="120" y="324"/>
                </a:lnTo>
                <a:lnTo>
                  <a:pt x="133" y="324"/>
                </a:lnTo>
                <a:lnTo>
                  <a:pt x="142" y="306"/>
                </a:lnTo>
                <a:lnTo>
                  <a:pt x="146" y="293"/>
                </a:lnTo>
                <a:lnTo>
                  <a:pt x="151" y="280"/>
                </a:lnTo>
                <a:lnTo>
                  <a:pt x="160" y="262"/>
                </a:lnTo>
                <a:lnTo>
                  <a:pt x="164" y="249"/>
                </a:lnTo>
                <a:lnTo>
                  <a:pt x="168" y="235"/>
                </a:lnTo>
                <a:lnTo>
                  <a:pt x="177" y="222"/>
                </a:lnTo>
                <a:lnTo>
                  <a:pt x="182" y="209"/>
                </a:lnTo>
                <a:lnTo>
                  <a:pt x="191" y="191"/>
                </a:lnTo>
                <a:lnTo>
                  <a:pt x="199" y="178"/>
                </a:lnTo>
                <a:lnTo>
                  <a:pt x="204" y="164"/>
                </a:lnTo>
                <a:lnTo>
                  <a:pt x="213" y="146"/>
                </a:lnTo>
                <a:lnTo>
                  <a:pt x="217" y="133"/>
                </a:lnTo>
                <a:lnTo>
                  <a:pt x="222" y="120"/>
                </a:lnTo>
                <a:lnTo>
                  <a:pt x="230" y="107"/>
                </a:lnTo>
                <a:lnTo>
                  <a:pt x="235" y="93"/>
                </a:lnTo>
                <a:lnTo>
                  <a:pt x="244" y="80"/>
                </a:lnTo>
                <a:lnTo>
                  <a:pt x="248" y="67"/>
                </a:lnTo>
                <a:lnTo>
                  <a:pt x="253" y="53"/>
                </a:lnTo>
                <a:lnTo>
                  <a:pt x="257" y="40"/>
                </a:lnTo>
                <a:lnTo>
                  <a:pt x="266" y="27"/>
                </a:lnTo>
                <a:lnTo>
                  <a:pt x="275" y="13"/>
                </a:lnTo>
                <a:lnTo>
                  <a:pt x="288" y="0"/>
                </a:lnTo>
              </a:path>
            </a:pathLst>
          </a:custGeom>
          <a:noFill/>
          <a:ln w="12700" cap="rnd">
            <a:solidFill>
              <a:schemeClr val="bg1"/>
            </a:solidFill>
            <a:round/>
            <a:headEnd/>
            <a:tailEnd/>
          </a:ln>
        </p:spPr>
        <p:txBody>
          <a:bodyPr/>
          <a:lstStyle/>
          <a:p>
            <a:endParaRPr lang="tr-TR">
              <a:solidFill>
                <a:schemeClr val="bg1"/>
              </a:solidFill>
            </a:endParaRPr>
          </a:p>
        </p:txBody>
      </p:sp>
      <p:sp>
        <p:nvSpPr>
          <p:cNvPr id="378921" name="Freeform 41"/>
          <p:cNvSpPr>
            <a:spLocks/>
          </p:cNvSpPr>
          <p:nvPr/>
        </p:nvSpPr>
        <p:spPr bwMode="auto">
          <a:xfrm>
            <a:off x="3733800" y="2971800"/>
            <a:ext cx="100013" cy="981075"/>
          </a:xfrm>
          <a:custGeom>
            <a:avLst/>
            <a:gdLst>
              <a:gd name="T0" fmla="*/ 0 w 63"/>
              <a:gd name="T1" fmla="*/ 0 h 618"/>
              <a:gd name="T2" fmla="*/ 0 w 63"/>
              <a:gd name="T3" fmla="*/ 32761238 h 618"/>
              <a:gd name="T4" fmla="*/ 22682313 w 63"/>
              <a:gd name="T5" fmla="*/ 68043425 h 618"/>
              <a:gd name="T6" fmla="*/ 22682313 w 63"/>
              <a:gd name="T7" fmla="*/ 100806250 h 618"/>
              <a:gd name="T8" fmla="*/ 22682313 w 63"/>
              <a:gd name="T9" fmla="*/ 146169063 h 618"/>
              <a:gd name="T10" fmla="*/ 22682313 w 63"/>
              <a:gd name="T11" fmla="*/ 178931888 h 618"/>
              <a:gd name="T12" fmla="*/ 22682313 w 63"/>
              <a:gd name="T13" fmla="*/ 211693125 h 618"/>
              <a:gd name="T14" fmla="*/ 22682313 w 63"/>
              <a:gd name="T15" fmla="*/ 246975313 h 618"/>
              <a:gd name="T16" fmla="*/ 22682313 w 63"/>
              <a:gd name="T17" fmla="*/ 279736550 h 618"/>
              <a:gd name="T18" fmla="*/ 22682313 w 63"/>
              <a:gd name="T19" fmla="*/ 312499375 h 618"/>
              <a:gd name="T20" fmla="*/ 22682313 w 63"/>
              <a:gd name="T21" fmla="*/ 347781563 h 618"/>
              <a:gd name="T22" fmla="*/ 22682313 w 63"/>
              <a:gd name="T23" fmla="*/ 380544388 h 618"/>
              <a:gd name="T24" fmla="*/ 22682313 w 63"/>
              <a:gd name="T25" fmla="*/ 413305625 h 618"/>
              <a:gd name="T26" fmla="*/ 22682313 w 63"/>
              <a:gd name="T27" fmla="*/ 448587813 h 618"/>
              <a:gd name="T28" fmla="*/ 22682313 w 63"/>
              <a:gd name="T29" fmla="*/ 481349050 h 618"/>
              <a:gd name="T30" fmla="*/ 32762989 w 63"/>
              <a:gd name="T31" fmla="*/ 514111875 h 618"/>
              <a:gd name="T32" fmla="*/ 55443715 w 63"/>
              <a:gd name="T33" fmla="*/ 549394063 h 618"/>
              <a:gd name="T34" fmla="*/ 78126028 w 63"/>
              <a:gd name="T35" fmla="*/ 592235925 h 618"/>
              <a:gd name="T36" fmla="*/ 88206703 w 63"/>
              <a:gd name="T37" fmla="*/ 627518113 h 618"/>
              <a:gd name="T38" fmla="*/ 123489067 w 63"/>
              <a:gd name="T39" fmla="*/ 604837500 h 618"/>
              <a:gd name="T40" fmla="*/ 133569743 w 63"/>
              <a:gd name="T41" fmla="*/ 569555313 h 618"/>
              <a:gd name="T42" fmla="*/ 156250469 w 63"/>
              <a:gd name="T43" fmla="*/ 536792488 h 618"/>
              <a:gd name="T44" fmla="*/ 146169793 w 63"/>
              <a:gd name="T45" fmla="*/ 569555313 h 618"/>
              <a:gd name="T46" fmla="*/ 123489067 w 63"/>
              <a:gd name="T47" fmla="*/ 614918125 h 618"/>
              <a:gd name="T48" fmla="*/ 110887429 w 63"/>
              <a:gd name="T49" fmla="*/ 647680950 h 618"/>
              <a:gd name="T50" fmla="*/ 100806754 w 63"/>
              <a:gd name="T51" fmla="*/ 682963138 h 618"/>
              <a:gd name="T52" fmla="*/ 100806754 w 63"/>
              <a:gd name="T53" fmla="*/ 715724375 h 618"/>
              <a:gd name="T54" fmla="*/ 100806754 w 63"/>
              <a:gd name="T55" fmla="*/ 748487200 h 618"/>
              <a:gd name="T56" fmla="*/ 88206703 w 63"/>
              <a:gd name="T57" fmla="*/ 783767800 h 618"/>
              <a:gd name="T58" fmla="*/ 88206703 w 63"/>
              <a:gd name="T59" fmla="*/ 816530625 h 618"/>
              <a:gd name="T60" fmla="*/ 78126028 w 63"/>
              <a:gd name="T61" fmla="*/ 861893438 h 618"/>
              <a:gd name="T62" fmla="*/ 68045353 w 63"/>
              <a:gd name="T63" fmla="*/ 907256250 h 618"/>
              <a:gd name="T64" fmla="*/ 68045353 w 63"/>
              <a:gd name="T65" fmla="*/ 950098113 h 618"/>
              <a:gd name="T66" fmla="*/ 45363039 w 63"/>
              <a:gd name="T67" fmla="*/ 995460925 h 618"/>
              <a:gd name="T68" fmla="*/ 45363039 w 63"/>
              <a:gd name="T69" fmla="*/ 1040823738 h 618"/>
              <a:gd name="T70" fmla="*/ 45363039 w 63"/>
              <a:gd name="T71" fmla="*/ 1086186550 h 618"/>
              <a:gd name="T72" fmla="*/ 45363039 w 63"/>
              <a:gd name="T73" fmla="*/ 1129030000 h 618"/>
              <a:gd name="T74" fmla="*/ 45363039 w 63"/>
              <a:gd name="T75" fmla="*/ 1174392813 h 618"/>
              <a:gd name="T76" fmla="*/ 45363039 w 63"/>
              <a:gd name="T77" fmla="*/ 1219755625 h 618"/>
              <a:gd name="T78" fmla="*/ 45363039 w 63"/>
              <a:gd name="T79" fmla="*/ 1265118438 h 618"/>
              <a:gd name="T80" fmla="*/ 45363039 w 63"/>
              <a:gd name="T81" fmla="*/ 1297881263 h 618"/>
              <a:gd name="T82" fmla="*/ 45363039 w 63"/>
              <a:gd name="T83" fmla="*/ 1330642500 h 618"/>
              <a:gd name="T84" fmla="*/ 45363039 w 63"/>
              <a:gd name="T85" fmla="*/ 1365924688 h 618"/>
              <a:gd name="T86" fmla="*/ 45363039 w 63"/>
              <a:gd name="T87" fmla="*/ 1398687513 h 618"/>
              <a:gd name="T88" fmla="*/ 32762989 w 63"/>
              <a:gd name="T89" fmla="*/ 1444050325 h 618"/>
              <a:gd name="T90" fmla="*/ 32762989 w 63"/>
              <a:gd name="T91" fmla="*/ 1486892188 h 618"/>
              <a:gd name="T92" fmla="*/ 32762989 w 63"/>
              <a:gd name="T93" fmla="*/ 1522174375 h 618"/>
              <a:gd name="T94" fmla="*/ 32762989 w 63"/>
              <a:gd name="T95" fmla="*/ 1554937200 h 6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
              <a:gd name="T145" fmla="*/ 0 h 618"/>
              <a:gd name="T146" fmla="*/ 63 w 63"/>
              <a:gd name="T147" fmla="*/ 618 h 6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 h="618">
                <a:moveTo>
                  <a:pt x="0" y="0"/>
                </a:moveTo>
                <a:lnTo>
                  <a:pt x="0" y="13"/>
                </a:lnTo>
                <a:lnTo>
                  <a:pt x="9" y="27"/>
                </a:lnTo>
                <a:lnTo>
                  <a:pt x="9" y="40"/>
                </a:lnTo>
                <a:lnTo>
                  <a:pt x="9" y="58"/>
                </a:lnTo>
                <a:lnTo>
                  <a:pt x="9" y="71"/>
                </a:lnTo>
                <a:lnTo>
                  <a:pt x="9" y="84"/>
                </a:lnTo>
                <a:lnTo>
                  <a:pt x="9" y="98"/>
                </a:lnTo>
                <a:lnTo>
                  <a:pt x="9" y="111"/>
                </a:lnTo>
                <a:lnTo>
                  <a:pt x="9" y="124"/>
                </a:lnTo>
                <a:lnTo>
                  <a:pt x="9" y="138"/>
                </a:lnTo>
                <a:lnTo>
                  <a:pt x="9" y="151"/>
                </a:lnTo>
                <a:lnTo>
                  <a:pt x="9" y="164"/>
                </a:lnTo>
                <a:lnTo>
                  <a:pt x="9" y="178"/>
                </a:lnTo>
                <a:lnTo>
                  <a:pt x="9" y="191"/>
                </a:lnTo>
                <a:lnTo>
                  <a:pt x="13" y="204"/>
                </a:lnTo>
                <a:lnTo>
                  <a:pt x="22" y="218"/>
                </a:lnTo>
                <a:lnTo>
                  <a:pt x="31" y="235"/>
                </a:lnTo>
                <a:lnTo>
                  <a:pt x="35" y="249"/>
                </a:lnTo>
                <a:lnTo>
                  <a:pt x="49" y="240"/>
                </a:lnTo>
                <a:lnTo>
                  <a:pt x="53" y="226"/>
                </a:lnTo>
                <a:lnTo>
                  <a:pt x="62" y="213"/>
                </a:lnTo>
                <a:lnTo>
                  <a:pt x="58" y="226"/>
                </a:lnTo>
                <a:lnTo>
                  <a:pt x="49" y="244"/>
                </a:lnTo>
                <a:lnTo>
                  <a:pt x="44" y="257"/>
                </a:lnTo>
                <a:lnTo>
                  <a:pt x="40" y="271"/>
                </a:lnTo>
                <a:lnTo>
                  <a:pt x="40" y="284"/>
                </a:lnTo>
                <a:lnTo>
                  <a:pt x="40" y="297"/>
                </a:lnTo>
                <a:lnTo>
                  <a:pt x="35" y="311"/>
                </a:lnTo>
                <a:lnTo>
                  <a:pt x="35" y="324"/>
                </a:lnTo>
                <a:lnTo>
                  <a:pt x="31" y="342"/>
                </a:lnTo>
                <a:lnTo>
                  <a:pt x="27" y="360"/>
                </a:lnTo>
                <a:lnTo>
                  <a:pt x="27" y="377"/>
                </a:lnTo>
                <a:lnTo>
                  <a:pt x="18" y="395"/>
                </a:lnTo>
                <a:lnTo>
                  <a:pt x="18" y="413"/>
                </a:lnTo>
                <a:lnTo>
                  <a:pt x="18" y="431"/>
                </a:lnTo>
                <a:lnTo>
                  <a:pt x="18" y="448"/>
                </a:lnTo>
                <a:lnTo>
                  <a:pt x="18" y="466"/>
                </a:lnTo>
                <a:lnTo>
                  <a:pt x="18" y="484"/>
                </a:lnTo>
                <a:lnTo>
                  <a:pt x="18" y="502"/>
                </a:lnTo>
                <a:lnTo>
                  <a:pt x="18" y="515"/>
                </a:lnTo>
                <a:lnTo>
                  <a:pt x="18" y="528"/>
                </a:lnTo>
                <a:lnTo>
                  <a:pt x="18" y="542"/>
                </a:lnTo>
                <a:lnTo>
                  <a:pt x="18" y="555"/>
                </a:lnTo>
                <a:lnTo>
                  <a:pt x="13" y="573"/>
                </a:lnTo>
                <a:lnTo>
                  <a:pt x="13" y="590"/>
                </a:lnTo>
                <a:lnTo>
                  <a:pt x="13" y="604"/>
                </a:lnTo>
                <a:lnTo>
                  <a:pt x="13" y="617"/>
                </a:lnTo>
              </a:path>
            </a:pathLst>
          </a:custGeom>
          <a:noFill/>
          <a:ln w="12700" cap="rnd">
            <a:solidFill>
              <a:schemeClr val="bg1"/>
            </a:solidFill>
            <a:round/>
            <a:headEnd/>
            <a:tailEnd/>
          </a:ln>
        </p:spPr>
        <p:txBody>
          <a:bodyPr/>
          <a:lstStyle/>
          <a:p>
            <a:endParaRPr lang="tr-TR">
              <a:solidFill>
                <a:schemeClr val="bg1"/>
              </a:solidFill>
            </a:endParaRPr>
          </a:p>
        </p:txBody>
      </p:sp>
      <p:sp>
        <p:nvSpPr>
          <p:cNvPr id="378922" name="Freeform 42"/>
          <p:cNvSpPr>
            <a:spLocks/>
          </p:cNvSpPr>
          <p:nvPr/>
        </p:nvSpPr>
        <p:spPr bwMode="auto">
          <a:xfrm>
            <a:off x="4600575" y="2867025"/>
            <a:ext cx="1544638" cy="1974850"/>
          </a:xfrm>
          <a:custGeom>
            <a:avLst/>
            <a:gdLst>
              <a:gd name="T0" fmla="*/ 367942932 w 973"/>
              <a:gd name="T1" fmla="*/ 90725625 h 1244"/>
              <a:gd name="T2" fmla="*/ 55443455 w 973"/>
              <a:gd name="T3" fmla="*/ 189012513 h 1244"/>
              <a:gd name="T4" fmla="*/ 0 w 973"/>
              <a:gd name="T5" fmla="*/ 435986238 h 1244"/>
              <a:gd name="T6" fmla="*/ 100806283 w 973"/>
              <a:gd name="T7" fmla="*/ 647680950 h 1244"/>
              <a:gd name="T8" fmla="*/ 302418848 w 973"/>
              <a:gd name="T9" fmla="*/ 559474688 h 1244"/>
              <a:gd name="T10" fmla="*/ 425907338 w 973"/>
              <a:gd name="T11" fmla="*/ 357862188 h 1244"/>
              <a:gd name="T12" fmla="*/ 592237704 w 973"/>
              <a:gd name="T13" fmla="*/ 269655925 h 1244"/>
              <a:gd name="T14" fmla="*/ 816530889 w 973"/>
              <a:gd name="T15" fmla="*/ 156249688 h 1244"/>
              <a:gd name="T16" fmla="*/ 1073586910 w 973"/>
              <a:gd name="T17" fmla="*/ 55443438 h 1244"/>
              <a:gd name="T18" fmla="*/ 1320562302 w 973"/>
              <a:gd name="T19" fmla="*/ 0 h 1244"/>
              <a:gd name="T20" fmla="*/ 1633061779 w 973"/>
              <a:gd name="T21" fmla="*/ 10080625 h 1244"/>
              <a:gd name="T22" fmla="*/ 1945561255 w 973"/>
              <a:gd name="T23" fmla="*/ 123486863 h 1244"/>
              <a:gd name="T24" fmla="*/ 2147483647 w 973"/>
              <a:gd name="T25" fmla="*/ 289817175 h 1244"/>
              <a:gd name="T26" fmla="*/ 2147483647 w 973"/>
              <a:gd name="T27" fmla="*/ 468749063 h 1244"/>
              <a:gd name="T28" fmla="*/ 2147483647 w 973"/>
              <a:gd name="T29" fmla="*/ 705643750 h 1244"/>
              <a:gd name="T30" fmla="*/ 2147483647 w 973"/>
              <a:gd name="T31" fmla="*/ 950098113 h 1244"/>
              <a:gd name="T32" fmla="*/ 2147483647 w 973"/>
              <a:gd name="T33" fmla="*/ 1197073425 h 1244"/>
              <a:gd name="T34" fmla="*/ 2147483647 w 973"/>
              <a:gd name="T35" fmla="*/ 1421368125 h 1244"/>
              <a:gd name="T36" fmla="*/ 2147483647 w 973"/>
              <a:gd name="T37" fmla="*/ 1746467488 h 1244"/>
              <a:gd name="T38" fmla="*/ 2147483647 w 973"/>
              <a:gd name="T39" fmla="*/ 1844754375 h 1244"/>
              <a:gd name="T40" fmla="*/ 2147483647 w 973"/>
              <a:gd name="T41" fmla="*/ 2081649063 h 1244"/>
              <a:gd name="T42" fmla="*/ 2147483647 w 973"/>
              <a:gd name="T43" fmla="*/ 2147483647 h 1244"/>
              <a:gd name="T44" fmla="*/ 2147173820 w 973"/>
              <a:gd name="T45" fmla="*/ 2147483647 h 1244"/>
              <a:gd name="T46" fmla="*/ 2114412572 w 973"/>
              <a:gd name="T47" fmla="*/ 2147483647 h 1244"/>
              <a:gd name="T48" fmla="*/ 2069049745 w 973"/>
              <a:gd name="T49" fmla="*/ 2147483647 h 1244"/>
              <a:gd name="T50" fmla="*/ 1834674344 w 973"/>
              <a:gd name="T51" fmla="*/ 2147483647 h 1244"/>
              <a:gd name="T52" fmla="*/ 1655743986 w 973"/>
              <a:gd name="T53" fmla="*/ 2147483647 h 1244"/>
              <a:gd name="T54" fmla="*/ 1665824614 w 973"/>
              <a:gd name="T55" fmla="*/ 2147483647 h 1244"/>
              <a:gd name="T56" fmla="*/ 1867437179 w 973"/>
              <a:gd name="T57" fmla="*/ 2147483647 h 1244"/>
              <a:gd name="T58" fmla="*/ 1935480627 w 973"/>
              <a:gd name="T59" fmla="*/ 2147483647 h 1244"/>
              <a:gd name="T60" fmla="*/ 1945561255 w 973"/>
              <a:gd name="T61" fmla="*/ 2147483647 h 1244"/>
              <a:gd name="T62" fmla="*/ 1945561255 w 973"/>
              <a:gd name="T63" fmla="*/ 2046366875 h 1244"/>
              <a:gd name="T64" fmla="*/ 1890117799 w 973"/>
              <a:gd name="T65" fmla="*/ 1756548113 h 1244"/>
              <a:gd name="T66" fmla="*/ 1867437179 w 973"/>
              <a:gd name="T67" fmla="*/ 1509574388 h 1244"/>
              <a:gd name="T68" fmla="*/ 1880037171 w 973"/>
              <a:gd name="T69" fmla="*/ 1252516863 h 1244"/>
              <a:gd name="T70" fmla="*/ 1912800007 w 973"/>
              <a:gd name="T71" fmla="*/ 985380300 h 1244"/>
              <a:gd name="T72" fmla="*/ 1922880635 w 973"/>
              <a:gd name="T73" fmla="*/ 884574050 h 1244"/>
              <a:gd name="T74" fmla="*/ 1723787433 w 973"/>
              <a:gd name="T75" fmla="*/ 682963138 h 1244"/>
              <a:gd name="T76" fmla="*/ 1363405766 w 973"/>
              <a:gd name="T77" fmla="*/ 604837500 h 1244"/>
              <a:gd name="T78" fmla="*/ 1242438227 w 973"/>
              <a:gd name="T79" fmla="*/ 504031250 h 1244"/>
              <a:gd name="T80" fmla="*/ 1265118847 w 973"/>
              <a:gd name="T81" fmla="*/ 748487200 h 1244"/>
              <a:gd name="T82" fmla="*/ 1330642931 w 973"/>
              <a:gd name="T83" fmla="*/ 985380300 h 1244"/>
              <a:gd name="T84" fmla="*/ 1330642931 w 973"/>
              <a:gd name="T85" fmla="*/ 1265118438 h 1244"/>
              <a:gd name="T86" fmla="*/ 1307962311 w 973"/>
              <a:gd name="T87" fmla="*/ 1522174375 h 1244"/>
              <a:gd name="T88" fmla="*/ 1285280104 w 973"/>
              <a:gd name="T89" fmla="*/ 1766628738 h 1244"/>
              <a:gd name="T90" fmla="*/ 1343244510 w 973"/>
              <a:gd name="T91" fmla="*/ 2003523425 h 1244"/>
              <a:gd name="T92" fmla="*/ 1275199475 w 973"/>
              <a:gd name="T93" fmla="*/ 2036286250 h 1244"/>
              <a:gd name="T94" fmla="*/ 1207156028 w 973"/>
              <a:gd name="T95" fmla="*/ 2124490925 h 1244"/>
              <a:gd name="T96" fmla="*/ 1118949737 w 973"/>
              <a:gd name="T97" fmla="*/ 2147483647 h 1244"/>
              <a:gd name="T98" fmla="*/ 1096269117 w 973"/>
              <a:gd name="T99" fmla="*/ 2114410300 h 1244"/>
              <a:gd name="T100" fmla="*/ 985382206 w 973"/>
              <a:gd name="T101" fmla="*/ 2081649063 h 1244"/>
              <a:gd name="T102" fmla="*/ 962699999 w 973"/>
              <a:gd name="T103" fmla="*/ 1925399375 h 1244"/>
              <a:gd name="T104" fmla="*/ 1106349746 w 973"/>
              <a:gd name="T105" fmla="*/ 1723786875 h 1244"/>
              <a:gd name="T106" fmla="*/ 1106349746 w 973"/>
              <a:gd name="T107" fmla="*/ 1444050325 h 1244"/>
              <a:gd name="T108" fmla="*/ 1096269117 w 973"/>
              <a:gd name="T109" fmla="*/ 1207154050 h 1244"/>
              <a:gd name="T110" fmla="*/ 1040825662 w 973"/>
              <a:gd name="T111" fmla="*/ 962699688 h 1244"/>
              <a:gd name="T112" fmla="*/ 950100008 w 973"/>
              <a:gd name="T113" fmla="*/ 728325950 h 1244"/>
              <a:gd name="T114" fmla="*/ 826611518 w 973"/>
              <a:gd name="T115" fmla="*/ 491429675 h 1244"/>
              <a:gd name="T116" fmla="*/ 693043987 w 973"/>
              <a:gd name="T117" fmla="*/ 536792488 h 1244"/>
              <a:gd name="T118" fmla="*/ 693043987 w 973"/>
              <a:gd name="T119" fmla="*/ 604837500 h 1244"/>
              <a:gd name="T120" fmla="*/ 559474869 w 973"/>
              <a:gd name="T121" fmla="*/ 682963138 h 1244"/>
              <a:gd name="T122" fmla="*/ 347781675 w 973"/>
              <a:gd name="T123" fmla="*/ 715724375 h 1244"/>
              <a:gd name="T124" fmla="*/ 289818856 w 973"/>
              <a:gd name="T125" fmla="*/ 705643750 h 12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3"/>
              <a:gd name="T190" fmla="*/ 0 h 1244"/>
              <a:gd name="T191" fmla="*/ 973 w 973"/>
              <a:gd name="T192" fmla="*/ 1244 h 12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3" h="1244">
                <a:moveTo>
                  <a:pt x="249" y="80"/>
                </a:moveTo>
                <a:lnTo>
                  <a:pt x="235" y="71"/>
                </a:lnTo>
                <a:lnTo>
                  <a:pt x="222" y="62"/>
                </a:lnTo>
                <a:lnTo>
                  <a:pt x="186" y="53"/>
                </a:lnTo>
                <a:lnTo>
                  <a:pt x="173" y="49"/>
                </a:lnTo>
                <a:lnTo>
                  <a:pt x="160" y="44"/>
                </a:lnTo>
                <a:lnTo>
                  <a:pt x="146" y="36"/>
                </a:lnTo>
                <a:lnTo>
                  <a:pt x="120" y="31"/>
                </a:lnTo>
                <a:lnTo>
                  <a:pt x="89" y="31"/>
                </a:lnTo>
                <a:lnTo>
                  <a:pt x="75" y="31"/>
                </a:lnTo>
                <a:lnTo>
                  <a:pt x="62" y="36"/>
                </a:lnTo>
                <a:lnTo>
                  <a:pt x="49" y="49"/>
                </a:lnTo>
                <a:lnTo>
                  <a:pt x="36" y="58"/>
                </a:lnTo>
                <a:lnTo>
                  <a:pt x="22" y="75"/>
                </a:lnTo>
                <a:lnTo>
                  <a:pt x="13" y="89"/>
                </a:lnTo>
                <a:lnTo>
                  <a:pt x="9" y="102"/>
                </a:lnTo>
                <a:lnTo>
                  <a:pt x="4" y="115"/>
                </a:lnTo>
                <a:lnTo>
                  <a:pt x="4" y="129"/>
                </a:lnTo>
                <a:lnTo>
                  <a:pt x="4" y="146"/>
                </a:lnTo>
                <a:lnTo>
                  <a:pt x="0" y="160"/>
                </a:lnTo>
                <a:lnTo>
                  <a:pt x="0" y="173"/>
                </a:lnTo>
                <a:lnTo>
                  <a:pt x="0" y="186"/>
                </a:lnTo>
                <a:lnTo>
                  <a:pt x="0" y="200"/>
                </a:lnTo>
                <a:lnTo>
                  <a:pt x="0" y="213"/>
                </a:lnTo>
                <a:lnTo>
                  <a:pt x="9" y="226"/>
                </a:lnTo>
                <a:lnTo>
                  <a:pt x="22" y="240"/>
                </a:lnTo>
                <a:lnTo>
                  <a:pt x="27" y="253"/>
                </a:lnTo>
                <a:lnTo>
                  <a:pt x="40" y="257"/>
                </a:lnTo>
                <a:lnTo>
                  <a:pt x="49" y="271"/>
                </a:lnTo>
                <a:lnTo>
                  <a:pt x="62" y="271"/>
                </a:lnTo>
                <a:lnTo>
                  <a:pt x="67" y="257"/>
                </a:lnTo>
                <a:lnTo>
                  <a:pt x="84" y="249"/>
                </a:lnTo>
                <a:lnTo>
                  <a:pt x="98" y="240"/>
                </a:lnTo>
                <a:lnTo>
                  <a:pt x="107" y="226"/>
                </a:lnTo>
                <a:lnTo>
                  <a:pt x="120" y="222"/>
                </a:lnTo>
                <a:lnTo>
                  <a:pt x="146" y="218"/>
                </a:lnTo>
                <a:lnTo>
                  <a:pt x="155" y="204"/>
                </a:lnTo>
                <a:lnTo>
                  <a:pt x="155" y="191"/>
                </a:lnTo>
                <a:lnTo>
                  <a:pt x="155" y="178"/>
                </a:lnTo>
                <a:lnTo>
                  <a:pt x="155" y="164"/>
                </a:lnTo>
                <a:lnTo>
                  <a:pt x="155" y="151"/>
                </a:lnTo>
                <a:lnTo>
                  <a:pt x="169" y="142"/>
                </a:lnTo>
                <a:lnTo>
                  <a:pt x="182" y="142"/>
                </a:lnTo>
                <a:lnTo>
                  <a:pt x="195" y="146"/>
                </a:lnTo>
                <a:lnTo>
                  <a:pt x="209" y="160"/>
                </a:lnTo>
                <a:lnTo>
                  <a:pt x="213" y="146"/>
                </a:lnTo>
                <a:lnTo>
                  <a:pt x="217" y="133"/>
                </a:lnTo>
                <a:lnTo>
                  <a:pt x="231" y="120"/>
                </a:lnTo>
                <a:lnTo>
                  <a:pt x="235" y="107"/>
                </a:lnTo>
                <a:lnTo>
                  <a:pt x="240" y="93"/>
                </a:lnTo>
                <a:lnTo>
                  <a:pt x="253" y="89"/>
                </a:lnTo>
                <a:lnTo>
                  <a:pt x="266" y="80"/>
                </a:lnTo>
                <a:lnTo>
                  <a:pt x="280" y="80"/>
                </a:lnTo>
                <a:lnTo>
                  <a:pt x="297" y="71"/>
                </a:lnTo>
                <a:lnTo>
                  <a:pt x="311" y="67"/>
                </a:lnTo>
                <a:lnTo>
                  <a:pt x="324" y="62"/>
                </a:lnTo>
                <a:lnTo>
                  <a:pt x="337" y="58"/>
                </a:lnTo>
                <a:lnTo>
                  <a:pt x="351" y="49"/>
                </a:lnTo>
                <a:lnTo>
                  <a:pt x="368" y="40"/>
                </a:lnTo>
                <a:lnTo>
                  <a:pt x="382" y="36"/>
                </a:lnTo>
                <a:lnTo>
                  <a:pt x="395" y="31"/>
                </a:lnTo>
                <a:lnTo>
                  <a:pt x="413" y="27"/>
                </a:lnTo>
                <a:lnTo>
                  <a:pt x="426" y="22"/>
                </a:lnTo>
                <a:lnTo>
                  <a:pt x="439" y="18"/>
                </a:lnTo>
                <a:lnTo>
                  <a:pt x="453" y="13"/>
                </a:lnTo>
                <a:lnTo>
                  <a:pt x="466" y="9"/>
                </a:lnTo>
                <a:lnTo>
                  <a:pt x="479" y="9"/>
                </a:lnTo>
                <a:lnTo>
                  <a:pt x="497" y="4"/>
                </a:lnTo>
                <a:lnTo>
                  <a:pt x="510" y="0"/>
                </a:lnTo>
                <a:lnTo>
                  <a:pt x="524" y="0"/>
                </a:lnTo>
                <a:lnTo>
                  <a:pt x="559" y="0"/>
                </a:lnTo>
                <a:lnTo>
                  <a:pt x="573" y="0"/>
                </a:lnTo>
                <a:lnTo>
                  <a:pt x="586" y="0"/>
                </a:lnTo>
                <a:lnTo>
                  <a:pt x="604" y="0"/>
                </a:lnTo>
                <a:lnTo>
                  <a:pt x="617" y="0"/>
                </a:lnTo>
                <a:lnTo>
                  <a:pt x="635" y="0"/>
                </a:lnTo>
                <a:lnTo>
                  <a:pt x="648" y="4"/>
                </a:lnTo>
                <a:lnTo>
                  <a:pt x="661" y="9"/>
                </a:lnTo>
                <a:lnTo>
                  <a:pt x="679" y="18"/>
                </a:lnTo>
                <a:lnTo>
                  <a:pt x="692" y="22"/>
                </a:lnTo>
                <a:lnTo>
                  <a:pt x="728" y="31"/>
                </a:lnTo>
                <a:lnTo>
                  <a:pt x="741" y="36"/>
                </a:lnTo>
                <a:lnTo>
                  <a:pt x="759" y="44"/>
                </a:lnTo>
                <a:lnTo>
                  <a:pt x="772" y="49"/>
                </a:lnTo>
                <a:lnTo>
                  <a:pt x="786" y="58"/>
                </a:lnTo>
                <a:lnTo>
                  <a:pt x="803" y="67"/>
                </a:lnTo>
                <a:lnTo>
                  <a:pt x="817" y="80"/>
                </a:lnTo>
                <a:lnTo>
                  <a:pt x="830" y="89"/>
                </a:lnTo>
                <a:lnTo>
                  <a:pt x="843" y="98"/>
                </a:lnTo>
                <a:lnTo>
                  <a:pt x="857" y="107"/>
                </a:lnTo>
                <a:lnTo>
                  <a:pt x="870" y="115"/>
                </a:lnTo>
                <a:lnTo>
                  <a:pt x="883" y="120"/>
                </a:lnTo>
                <a:lnTo>
                  <a:pt x="897" y="129"/>
                </a:lnTo>
                <a:lnTo>
                  <a:pt x="901" y="146"/>
                </a:lnTo>
                <a:lnTo>
                  <a:pt x="905" y="160"/>
                </a:lnTo>
                <a:lnTo>
                  <a:pt x="919" y="164"/>
                </a:lnTo>
                <a:lnTo>
                  <a:pt x="932" y="173"/>
                </a:lnTo>
                <a:lnTo>
                  <a:pt x="941" y="186"/>
                </a:lnTo>
                <a:lnTo>
                  <a:pt x="950" y="200"/>
                </a:lnTo>
                <a:lnTo>
                  <a:pt x="954" y="213"/>
                </a:lnTo>
                <a:lnTo>
                  <a:pt x="959" y="226"/>
                </a:lnTo>
                <a:lnTo>
                  <a:pt x="963" y="240"/>
                </a:lnTo>
                <a:lnTo>
                  <a:pt x="968" y="253"/>
                </a:lnTo>
                <a:lnTo>
                  <a:pt x="972" y="266"/>
                </a:lnTo>
                <a:lnTo>
                  <a:pt x="972" y="280"/>
                </a:lnTo>
                <a:lnTo>
                  <a:pt x="972" y="293"/>
                </a:lnTo>
                <a:lnTo>
                  <a:pt x="972" y="306"/>
                </a:lnTo>
                <a:lnTo>
                  <a:pt x="972" y="320"/>
                </a:lnTo>
                <a:lnTo>
                  <a:pt x="972" y="333"/>
                </a:lnTo>
                <a:lnTo>
                  <a:pt x="963" y="346"/>
                </a:lnTo>
                <a:lnTo>
                  <a:pt x="959" y="360"/>
                </a:lnTo>
                <a:lnTo>
                  <a:pt x="954" y="377"/>
                </a:lnTo>
                <a:lnTo>
                  <a:pt x="950" y="391"/>
                </a:lnTo>
                <a:lnTo>
                  <a:pt x="945" y="404"/>
                </a:lnTo>
                <a:lnTo>
                  <a:pt x="941" y="417"/>
                </a:lnTo>
                <a:lnTo>
                  <a:pt x="941" y="431"/>
                </a:lnTo>
                <a:lnTo>
                  <a:pt x="936" y="448"/>
                </a:lnTo>
                <a:lnTo>
                  <a:pt x="932" y="462"/>
                </a:lnTo>
                <a:lnTo>
                  <a:pt x="923" y="475"/>
                </a:lnTo>
                <a:lnTo>
                  <a:pt x="923" y="488"/>
                </a:lnTo>
                <a:lnTo>
                  <a:pt x="919" y="502"/>
                </a:lnTo>
                <a:lnTo>
                  <a:pt x="914" y="515"/>
                </a:lnTo>
                <a:lnTo>
                  <a:pt x="914" y="528"/>
                </a:lnTo>
                <a:lnTo>
                  <a:pt x="914" y="542"/>
                </a:lnTo>
                <a:lnTo>
                  <a:pt x="910" y="555"/>
                </a:lnTo>
                <a:lnTo>
                  <a:pt x="897" y="564"/>
                </a:lnTo>
                <a:lnTo>
                  <a:pt x="892" y="577"/>
                </a:lnTo>
                <a:lnTo>
                  <a:pt x="892" y="595"/>
                </a:lnTo>
                <a:lnTo>
                  <a:pt x="888" y="635"/>
                </a:lnTo>
                <a:lnTo>
                  <a:pt x="879" y="653"/>
                </a:lnTo>
                <a:lnTo>
                  <a:pt x="870" y="666"/>
                </a:lnTo>
                <a:lnTo>
                  <a:pt x="870" y="679"/>
                </a:lnTo>
                <a:lnTo>
                  <a:pt x="857" y="693"/>
                </a:lnTo>
                <a:lnTo>
                  <a:pt x="848" y="706"/>
                </a:lnTo>
                <a:lnTo>
                  <a:pt x="848" y="693"/>
                </a:lnTo>
                <a:lnTo>
                  <a:pt x="848" y="675"/>
                </a:lnTo>
                <a:lnTo>
                  <a:pt x="848" y="688"/>
                </a:lnTo>
                <a:lnTo>
                  <a:pt x="857" y="701"/>
                </a:lnTo>
                <a:lnTo>
                  <a:pt x="857" y="715"/>
                </a:lnTo>
                <a:lnTo>
                  <a:pt x="861" y="732"/>
                </a:lnTo>
                <a:lnTo>
                  <a:pt x="865" y="746"/>
                </a:lnTo>
                <a:lnTo>
                  <a:pt x="865" y="759"/>
                </a:lnTo>
                <a:lnTo>
                  <a:pt x="870" y="772"/>
                </a:lnTo>
                <a:lnTo>
                  <a:pt x="870" y="786"/>
                </a:lnTo>
                <a:lnTo>
                  <a:pt x="874" y="799"/>
                </a:lnTo>
                <a:lnTo>
                  <a:pt x="879" y="812"/>
                </a:lnTo>
                <a:lnTo>
                  <a:pt x="883" y="826"/>
                </a:lnTo>
                <a:lnTo>
                  <a:pt x="883" y="839"/>
                </a:lnTo>
                <a:lnTo>
                  <a:pt x="883" y="875"/>
                </a:lnTo>
                <a:lnTo>
                  <a:pt x="883" y="888"/>
                </a:lnTo>
                <a:lnTo>
                  <a:pt x="883" y="906"/>
                </a:lnTo>
                <a:lnTo>
                  <a:pt x="883" y="919"/>
                </a:lnTo>
                <a:lnTo>
                  <a:pt x="883" y="932"/>
                </a:lnTo>
                <a:lnTo>
                  <a:pt x="883" y="946"/>
                </a:lnTo>
                <a:lnTo>
                  <a:pt x="883" y="959"/>
                </a:lnTo>
                <a:lnTo>
                  <a:pt x="879" y="977"/>
                </a:lnTo>
                <a:lnTo>
                  <a:pt x="870" y="990"/>
                </a:lnTo>
                <a:lnTo>
                  <a:pt x="865" y="1008"/>
                </a:lnTo>
                <a:lnTo>
                  <a:pt x="861" y="1021"/>
                </a:lnTo>
                <a:lnTo>
                  <a:pt x="857" y="1034"/>
                </a:lnTo>
                <a:lnTo>
                  <a:pt x="852" y="1048"/>
                </a:lnTo>
                <a:lnTo>
                  <a:pt x="852" y="1065"/>
                </a:lnTo>
                <a:lnTo>
                  <a:pt x="852" y="1083"/>
                </a:lnTo>
                <a:lnTo>
                  <a:pt x="848" y="1097"/>
                </a:lnTo>
                <a:lnTo>
                  <a:pt x="848" y="1110"/>
                </a:lnTo>
                <a:lnTo>
                  <a:pt x="848" y="1154"/>
                </a:lnTo>
                <a:lnTo>
                  <a:pt x="848" y="1199"/>
                </a:lnTo>
                <a:lnTo>
                  <a:pt x="839" y="1185"/>
                </a:lnTo>
                <a:lnTo>
                  <a:pt x="839" y="1172"/>
                </a:lnTo>
                <a:lnTo>
                  <a:pt x="839" y="1159"/>
                </a:lnTo>
                <a:lnTo>
                  <a:pt x="848" y="1172"/>
                </a:lnTo>
                <a:lnTo>
                  <a:pt x="852" y="1185"/>
                </a:lnTo>
                <a:lnTo>
                  <a:pt x="852" y="1199"/>
                </a:lnTo>
                <a:lnTo>
                  <a:pt x="839" y="1203"/>
                </a:lnTo>
                <a:lnTo>
                  <a:pt x="821" y="1216"/>
                </a:lnTo>
                <a:lnTo>
                  <a:pt x="808" y="1216"/>
                </a:lnTo>
                <a:lnTo>
                  <a:pt x="794" y="1216"/>
                </a:lnTo>
                <a:lnTo>
                  <a:pt x="781" y="1216"/>
                </a:lnTo>
                <a:lnTo>
                  <a:pt x="768" y="1216"/>
                </a:lnTo>
                <a:lnTo>
                  <a:pt x="755" y="1225"/>
                </a:lnTo>
                <a:lnTo>
                  <a:pt x="741" y="1230"/>
                </a:lnTo>
                <a:lnTo>
                  <a:pt x="728" y="1234"/>
                </a:lnTo>
                <a:lnTo>
                  <a:pt x="715" y="1239"/>
                </a:lnTo>
                <a:lnTo>
                  <a:pt x="701" y="1239"/>
                </a:lnTo>
                <a:lnTo>
                  <a:pt x="688" y="1243"/>
                </a:lnTo>
                <a:lnTo>
                  <a:pt x="675" y="1243"/>
                </a:lnTo>
                <a:lnTo>
                  <a:pt x="670" y="1230"/>
                </a:lnTo>
                <a:lnTo>
                  <a:pt x="657" y="1221"/>
                </a:lnTo>
                <a:lnTo>
                  <a:pt x="657" y="1207"/>
                </a:lnTo>
                <a:lnTo>
                  <a:pt x="644" y="1212"/>
                </a:lnTo>
                <a:lnTo>
                  <a:pt x="630" y="1212"/>
                </a:lnTo>
                <a:lnTo>
                  <a:pt x="617" y="1221"/>
                </a:lnTo>
                <a:lnTo>
                  <a:pt x="617" y="1207"/>
                </a:lnTo>
                <a:lnTo>
                  <a:pt x="630" y="1194"/>
                </a:lnTo>
                <a:lnTo>
                  <a:pt x="648" y="1190"/>
                </a:lnTo>
                <a:lnTo>
                  <a:pt x="661" y="1185"/>
                </a:lnTo>
                <a:lnTo>
                  <a:pt x="675" y="1176"/>
                </a:lnTo>
                <a:lnTo>
                  <a:pt x="688" y="1172"/>
                </a:lnTo>
                <a:lnTo>
                  <a:pt x="701" y="1163"/>
                </a:lnTo>
                <a:lnTo>
                  <a:pt x="715" y="1150"/>
                </a:lnTo>
                <a:lnTo>
                  <a:pt x="723" y="1136"/>
                </a:lnTo>
                <a:lnTo>
                  <a:pt x="737" y="1128"/>
                </a:lnTo>
                <a:lnTo>
                  <a:pt x="741" y="1114"/>
                </a:lnTo>
                <a:lnTo>
                  <a:pt x="746" y="1101"/>
                </a:lnTo>
                <a:lnTo>
                  <a:pt x="755" y="1083"/>
                </a:lnTo>
                <a:lnTo>
                  <a:pt x="759" y="1070"/>
                </a:lnTo>
                <a:lnTo>
                  <a:pt x="763" y="1057"/>
                </a:lnTo>
                <a:lnTo>
                  <a:pt x="768" y="1043"/>
                </a:lnTo>
                <a:lnTo>
                  <a:pt x="768" y="1030"/>
                </a:lnTo>
                <a:lnTo>
                  <a:pt x="768" y="1012"/>
                </a:lnTo>
                <a:lnTo>
                  <a:pt x="768" y="999"/>
                </a:lnTo>
                <a:lnTo>
                  <a:pt x="768" y="986"/>
                </a:lnTo>
                <a:lnTo>
                  <a:pt x="768" y="972"/>
                </a:lnTo>
                <a:lnTo>
                  <a:pt x="772" y="959"/>
                </a:lnTo>
                <a:lnTo>
                  <a:pt x="772" y="946"/>
                </a:lnTo>
                <a:lnTo>
                  <a:pt x="772" y="928"/>
                </a:lnTo>
                <a:lnTo>
                  <a:pt x="772" y="914"/>
                </a:lnTo>
                <a:lnTo>
                  <a:pt x="772" y="901"/>
                </a:lnTo>
                <a:lnTo>
                  <a:pt x="772" y="888"/>
                </a:lnTo>
                <a:lnTo>
                  <a:pt x="772" y="870"/>
                </a:lnTo>
                <a:lnTo>
                  <a:pt x="772" y="857"/>
                </a:lnTo>
                <a:lnTo>
                  <a:pt x="772" y="843"/>
                </a:lnTo>
                <a:lnTo>
                  <a:pt x="772" y="826"/>
                </a:lnTo>
                <a:lnTo>
                  <a:pt x="772" y="812"/>
                </a:lnTo>
                <a:lnTo>
                  <a:pt x="772" y="799"/>
                </a:lnTo>
                <a:lnTo>
                  <a:pt x="772" y="781"/>
                </a:lnTo>
                <a:lnTo>
                  <a:pt x="768" y="764"/>
                </a:lnTo>
                <a:lnTo>
                  <a:pt x="763" y="746"/>
                </a:lnTo>
                <a:lnTo>
                  <a:pt x="759" y="728"/>
                </a:lnTo>
                <a:lnTo>
                  <a:pt x="750" y="710"/>
                </a:lnTo>
                <a:lnTo>
                  <a:pt x="750" y="697"/>
                </a:lnTo>
                <a:lnTo>
                  <a:pt x="746" y="684"/>
                </a:lnTo>
                <a:lnTo>
                  <a:pt x="741" y="670"/>
                </a:lnTo>
                <a:lnTo>
                  <a:pt x="741" y="657"/>
                </a:lnTo>
                <a:lnTo>
                  <a:pt x="741" y="644"/>
                </a:lnTo>
                <a:lnTo>
                  <a:pt x="741" y="630"/>
                </a:lnTo>
                <a:lnTo>
                  <a:pt x="741" y="613"/>
                </a:lnTo>
                <a:lnTo>
                  <a:pt x="741" y="599"/>
                </a:lnTo>
                <a:lnTo>
                  <a:pt x="741" y="586"/>
                </a:lnTo>
                <a:lnTo>
                  <a:pt x="741" y="573"/>
                </a:lnTo>
                <a:lnTo>
                  <a:pt x="746" y="559"/>
                </a:lnTo>
                <a:lnTo>
                  <a:pt x="746" y="546"/>
                </a:lnTo>
                <a:lnTo>
                  <a:pt x="746" y="533"/>
                </a:lnTo>
                <a:lnTo>
                  <a:pt x="746" y="515"/>
                </a:lnTo>
                <a:lnTo>
                  <a:pt x="746" y="497"/>
                </a:lnTo>
                <a:lnTo>
                  <a:pt x="746" y="479"/>
                </a:lnTo>
                <a:lnTo>
                  <a:pt x="746" y="462"/>
                </a:lnTo>
                <a:lnTo>
                  <a:pt x="746" y="448"/>
                </a:lnTo>
                <a:lnTo>
                  <a:pt x="750" y="435"/>
                </a:lnTo>
                <a:lnTo>
                  <a:pt x="755" y="422"/>
                </a:lnTo>
                <a:lnTo>
                  <a:pt x="755" y="408"/>
                </a:lnTo>
                <a:lnTo>
                  <a:pt x="759" y="391"/>
                </a:lnTo>
                <a:lnTo>
                  <a:pt x="763" y="377"/>
                </a:lnTo>
                <a:lnTo>
                  <a:pt x="768" y="364"/>
                </a:lnTo>
                <a:lnTo>
                  <a:pt x="768" y="351"/>
                </a:lnTo>
                <a:lnTo>
                  <a:pt x="772" y="337"/>
                </a:lnTo>
                <a:lnTo>
                  <a:pt x="777" y="324"/>
                </a:lnTo>
                <a:lnTo>
                  <a:pt x="768" y="337"/>
                </a:lnTo>
                <a:lnTo>
                  <a:pt x="763" y="351"/>
                </a:lnTo>
                <a:lnTo>
                  <a:pt x="750" y="346"/>
                </a:lnTo>
                <a:lnTo>
                  <a:pt x="741" y="333"/>
                </a:lnTo>
                <a:lnTo>
                  <a:pt x="732" y="320"/>
                </a:lnTo>
                <a:lnTo>
                  <a:pt x="723" y="306"/>
                </a:lnTo>
                <a:lnTo>
                  <a:pt x="710" y="293"/>
                </a:lnTo>
                <a:lnTo>
                  <a:pt x="697" y="280"/>
                </a:lnTo>
                <a:lnTo>
                  <a:pt x="684" y="271"/>
                </a:lnTo>
                <a:lnTo>
                  <a:pt x="648" y="262"/>
                </a:lnTo>
                <a:lnTo>
                  <a:pt x="630" y="257"/>
                </a:lnTo>
                <a:lnTo>
                  <a:pt x="617" y="253"/>
                </a:lnTo>
                <a:lnTo>
                  <a:pt x="581" y="249"/>
                </a:lnTo>
                <a:lnTo>
                  <a:pt x="568" y="249"/>
                </a:lnTo>
                <a:lnTo>
                  <a:pt x="555" y="244"/>
                </a:lnTo>
                <a:lnTo>
                  <a:pt x="541" y="240"/>
                </a:lnTo>
                <a:lnTo>
                  <a:pt x="528" y="240"/>
                </a:lnTo>
                <a:lnTo>
                  <a:pt x="515" y="244"/>
                </a:lnTo>
                <a:lnTo>
                  <a:pt x="502" y="253"/>
                </a:lnTo>
                <a:lnTo>
                  <a:pt x="493" y="240"/>
                </a:lnTo>
                <a:lnTo>
                  <a:pt x="493" y="226"/>
                </a:lnTo>
                <a:lnTo>
                  <a:pt x="493" y="213"/>
                </a:lnTo>
                <a:lnTo>
                  <a:pt x="493" y="200"/>
                </a:lnTo>
                <a:lnTo>
                  <a:pt x="488" y="218"/>
                </a:lnTo>
                <a:lnTo>
                  <a:pt x="484" y="231"/>
                </a:lnTo>
                <a:lnTo>
                  <a:pt x="484" y="244"/>
                </a:lnTo>
                <a:lnTo>
                  <a:pt x="484" y="257"/>
                </a:lnTo>
                <a:lnTo>
                  <a:pt x="484" y="271"/>
                </a:lnTo>
                <a:lnTo>
                  <a:pt x="493" y="284"/>
                </a:lnTo>
                <a:lnTo>
                  <a:pt x="502" y="297"/>
                </a:lnTo>
                <a:lnTo>
                  <a:pt x="502" y="311"/>
                </a:lnTo>
                <a:lnTo>
                  <a:pt x="510" y="324"/>
                </a:lnTo>
                <a:lnTo>
                  <a:pt x="515" y="337"/>
                </a:lnTo>
                <a:lnTo>
                  <a:pt x="519" y="351"/>
                </a:lnTo>
                <a:lnTo>
                  <a:pt x="524" y="364"/>
                </a:lnTo>
                <a:lnTo>
                  <a:pt x="524" y="377"/>
                </a:lnTo>
                <a:lnTo>
                  <a:pt x="528" y="391"/>
                </a:lnTo>
                <a:lnTo>
                  <a:pt x="528" y="404"/>
                </a:lnTo>
                <a:lnTo>
                  <a:pt x="528" y="417"/>
                </a:lnTo>
                <a:lnTo>
                  <a:pt x="528" y="431"/>
                </a:lnTo>
                <a:lnTo>
                  <a:pt x="528" y="448"/>
                </a:lnTo>
                <a:lnTo>
                  <a:pt x="528" y="466"/>
                </a:lnTo>
                <a:lnTo>
                  <a:pt x="528" y="484"/>
                </a:lnTo>
                <a:lnTo>
                  <a:pt x="528" y="502"/>
                </a:lnTo>
                <a:lnTo>
                  <a:pt x="528" y="519"/>
                </a:lnTo>
                <a:lnTo>
                  <a:pt x="528" y="533"/>
                </a:lnTo>
                <a:lnTo>
                  <a:pt x="528" y="546"/>
                </a:lnTo>
                <a:lnTo>
                  <a:pt x="528" y="559"/>
                </a:lnTo>
                <a:lnTo>
                  <a:pt x="524" y="573"/>
                </a:lnTo>
                <a:lnTo>
                  <a:pt x="519" y="590"/>
                </a:lnTo>
                <a:lnTo>
                  <a:pt x="519" y="604"/>
                </a:lnTo>
                <a:lnTo>
                  <a:pt x="519" y="617"/>
                </a:lnTo>
                <a:lnTo>
                  <a:pt x="519" y="630"/>
                </a:lnTo>
                <a:lnTo>
                  <a:pt x="519" y="644"/>
                </a:lnTo>
                <a:lnTo>
                  <a:pt x="515" y="657"/>
                </a:lnTo>
                <a:lnTo>
                  <a:pt x="510" y="670"/>
                </a:lnTo>
                <a:lnTo>
                  <a:pt x="510" y="684"/>
                </a:lnTo>
                <a:lnTo>
                  <a:pt x="510" y="701"/>
                </a:lnTo>
                <a:lnTo>
                  <a:pt x="510" y="715"/>
                </a:lnTo>
                <a:lnTo>
                  <a:pt x="519" y="728"/>
                </a:lnTo>
                <a:lnTo>
                  <a:pt x="524" y="741"/>
                </a:lnTo>
                <a:lnTo>
                  <a:pt x="524" y="755"/>
                </a:lnTo>
                <a:lnTo>
                  <a:pt x="533" y="768"/>
                </a:lnTo>
                <a:lnTo>
                  <a:pt x="533" y="781"/>
                </a:lnTo>
                <a:lnTo>
                  <a:pt x="533" y="795"/>
                </a:lnTo>
                <a:lnTo>
                  <a:pt x="533" y="808"/>
                </a:lnTo>
                <a:lnTo>
                  <a:pt x="528" y="821"/>
                </a:lnTo>
                <a:lnTo>
                  <a:pt x="524" y="835"/>
                </a:lnTo>
                <a:lnTo>
                  <a:pt x="515" y="821"/>
                </a:lnTo>
                <a:lnTo>
                  <a:pt x="510" y="808"/>
                </a:lnTo>
                <a:lnTo>
                  <a:pt x="510" y="795"/>
                </a:lnTo>
                <a:lnTo>
                  <a:pt x="506" y="808"/>
                </a:lnTo>
                <a:lnTo>
                  <a:pt x="506" y="821"/>
                </a:lnTo>
                <a:lnTo>
                  <a:pt x="502" y="839"/>
                </a:lnTo>
                <a:lnTo>
                  <a:pt x="502" y="857"/>
                </a:lnTo>
                <a:lnTo>
                  <a:pt x="488" y="866"/>
                </a:lnTo>
                <a:lnTo>
                  <a:pt x="475" y="870"/>
                </a:lnTo>
                <a:lnTo>
                  <a:pt x="470" y="857"/>
                </a:lnTo>
                <a:lnTo>
                  <a:pt x="479" y="843"/>
                </a:lnTo>
                <a:lnTo>
                  <a:pt x="479" y="830"/>
                </a:lnTo>
                <a:lnTo>
                  <a:pt x="479" y="817"/>
                </a:lnTo>
                <a:lnTo>
                  <a:pt x="466" y="821"/>
                </a:lnTo>
                <a:lnTo>
                  <a:pt x="462" y="835"/>
                </a:lnTo>
                <a:lnTo>
                  <a:pt x="457" y="848"/>
                </a:lnTo>
                <a:lnTo>
                  <a:pt x="453" y="861"/>
                </a:lnTo>
                <a:lnTo>
                  <a:pt x="444" y="875"/>
                </a:lnTo>
                <a:lnTo>
                  <a:pt x="431" y="879"/>
                </a:lnTo>
                <a:lnTo>
                  <a:pt x="426" y="848"/>
                </a:lnTo>
                <a:lnTo>
                  <a:pt x="426" y="835"/>
                </a:lnTo>
                <a:lnTo>
                  <a:pt x="431" y="821"/>
                </a:lnTo>
                <a:lnTo>
                  <a:pt x="439" y="808"/>
                </a:lnTo>
                <a:lnTo>
                  <a:pt x="439" y="826"/>
                </a:lnTo>
                <a:lnTo>
                  <a:pt x="435" y="839"/>
                </a:lnTo>
                <a:lnTo>
                  <a:pt x="431" y="812"/>
                </a:lnTo>
                <a:lnTo>
                  <a:pt x="426" y="826"/>
                </a:lnTo>
                <a:lnTo>
                  <a:pt x="413" y="839"/>
                </a:lnTo>
                <a:lnTo>
                  <a:pt x="404" y="852"/>
                </a:lnTo>
                <a:lnTo>
                  <a:pt x="391" y="857"/>
                </a:lnTo>
                <a:lnTo>
                  <a:pt x="386" y="843"/>
                </a:lnTo>
                <a:lnTo>
                  <a:pt x="391" y="826"/>
                </a:lnTo>
                <a:lnTo>
                  <a:pt x="408" y="812"/>
                </a:lnTo>
                <a:lnTo>
                  <a:pt x="413" y="799"/>
                </a:lnTo>
                <a:lnTo>
                  <a:pt x="422" y="786"/>
                </a:lnTo>
                <a:lnTo>
                  <a:pt x="426" y="768"/>
                </a:lnTo>
                <a:lnTo>
                  <a:pt x="408" y="759"/>
                </a:lnTo>
                <a:lnTo>
                  <a:pt x="395" y="759"/>
                </a:lnTo>
                <a:lnTo>
                  <a:pt x="382" y="764"/>
                </a:lnTo>
                <a:lnTo>
                  <a:pt x="377" y="750"/>
                </a:lnTo>
                <a:lnTo>
                  <a:pt x="391" y="741"/>
                </a:lnTo>
                <a:lnTo>
                  <a:pt x="404" y="732"/>
                </a:lnTo>
                <a:lnTo>
                  <a:pt x="417" y="724"/>
                </a:lnTo>
                <a:lnTo>
                  <a:pt x="426" y="710"/>
                </a:lnTo>
                <a:lnTo>
                  <a:pt x="431" y="697"/>
                </a:lnTo>
                <a:lnTo>
                  <a:pt x="439" y="684"/>
                </a:lnTo>
                <a:lnTo>
                  <a:pt x="439" y="670"/>
                </a:lnTo>
                <a:lnTo>
                  <a:pt x="439" y="657"/>
                </a:lnTo>
                <a:lnTo>
                  <a:pt x="439" y="644"/>
                </a:lnTo>
                <a:lnTo>
                  <a:pt x="439" y="626"/>
                </a:lnTo>
                <a:lnTo>
                  <a:pt x="439" y="608"/>
                </a:lnTo>
                <a:lnTo>
                  <a:pt x="439" y="590"/>
                </a:lnTo>
                <a:lnTo>
                  <a:pt x="439" y="573"/>
                </a:lnTo>
                <a:lnTo>
                  <a:pt x="439" y="559"/>
                </a:lnTo>
                <a:lnTo>
                  <a:pt x="439" y="546"/>
                </a:lnTo>
                <a:lnTo>
                  <a:pt x="439" y="533"/>
                </a:lnTo>
                <a:lnTo>
                  <a:pt x="439" y="519"/>
                </a:lnTo>
                <a:lnTo>
                  <a:pt x="439" y="506"/>
                </a:lnTo>
                <a:lnTo>
                  <a:pt x="439" y="493"/>
                </a:lnTo>
                <a:lnTo>
                  <a:pt x="435" y="479"/>
                </a:lnTo>
                <a:lnTo>
                  <a:pt x="435" y="462"/>
                </a:lnTo>
                <a:lnTo>
                  <a:pt x="435" y="448"/>
                </a:lnTo>
                <a:lnTo>
                  <a:pt x="431" y="435"/>
                </a:lnTo>
                <a:lnTo>
                  <a:pt x="426" y="422"/>
                </a:lnTo>
                <a:lnTo>
                  <a:pt x="422" y="408"/>
                </a:lnTo>
                <a:lnTo>
                  <a:pt x="417" y="395"/>
                </a:lnTo>
                <a:lnTo>
                  <a:pt x="413" y="382"/>
                </a:lnTo>
                <a:lnTo>
                  <a:pt x="408" y="368"/>
                </a:lnTo>
                <a:lnTo>
                  <a:pt x="404" y="355"/>
                </a:lnTo>
                <a:lnTo>
                  <a:pt x="399" y="342"/>
                </a:lnTo>
                <a:lnTo>
                  <a:pt x="391" y="329"/>
                </a:lnTo>
                <a:lnTo>
                  <a:pt x="386" y="315"/>
                </a:lnTo>
                <a:lnTo>
                  <a:pt x="382" y="302"/>
                </a:lnTo>
                <a:lnTo>
                  <a:pt x="377" y="289"/>
                </a:lnTo>
                <a:lnTo>
                  <a:pt x="377" y="275"/>
                </a:lnTo>
                <a:lnTo>
                  <a:pt x="368" y="262"/>
                </a:lnTo>
                <a:lnTo>
                  <a:pt x="360" y="249"/>
                </a:lnTo>
                <a:lnTo>
                  <a:pt x="355" y="235"/>
                </a:lnTo>
                <a:lnTo>
                  <a:pt x="346" y="222"/>
                </a:lnTo>
                <a:lnTo>
                  <a:pt x="333" y="209"/>
                </a:lnTo>
                <a:lnTo>
                  <a:pt x="328" y="195"/>
                </a:lnTo>
                <a:lnTo>
                  <a:pt x="328" y="182"/>
                </a:lnTo>
                <a:lnTo>
                  <a:pt x="324" y="195"/>
                </a:lnTo>
                <a:lnTo>
                  <a:pt x="328" y="209"/>
                </a:lnTo>
                <a:lnTo>
                  <a:pt x="315" y="213"/>
                </a:lnTo>
                <a:lnTo>
                  <a:pt x="302" y="213"/>
                </a:lnTo>
                <a:lnTo>
                  <a:pt x="288" y="213"/>
                </a:lnTo>
                <a:lnTo>
                  <a:pt x="275" y="213"/>
                </a:lnTo>
                <a:lnTo>
                  <a:pt x="262" y="213"/>
                </a:lnTo>
                <a:lnTo>
                  <a:pt x="275" y="222"/>
                </a:lnTo>
                <a:lnTo>
                  <a:pt x="288" y="222"/>
                </a:lnTo>
                <a:lnTo>
                  <a:pt x="302" y="222"/>
                </a:lnTo>
                <a:lnTo>
                  <a:pt x="288" y="213"/>
                </a:lnTo>
                <a:lnTo>
                  <a:pt x="275" y="222"/>
                </a:lnTo>
                <a:lnTo>
                  <a:pt x="275" y="240"/>
                </a:lnTo>
                <a:lnTo>
                  <a:pt x="275" y="257"/>
                </a:lnTo>
                <a:lnTo>
                  <a:pt x="266" y="275"/>
                </a:lnTo>
                <a:lnTo>
                  <a:pt x="253" y="280"/>
                </a:lnTo>
                <a:lnTo>
                  <a:pt x="240" y="280"/>
                </a:lnTo>
                <a:lnTo>
                  <a:pt x="226" y="271"/>
                </a:lnTo>
                <a:lnTo>
                  <a:pt x="222" y="257"/>
                </a:lnTo>
                <a:lnTo>
                  <a:pt x="222" y="271"/>
                </a:lnTo>
                <a:lnTo>
                  <a:pt x="209" y="275"/>
                </a:lnTo>
                <a:lnTo>
                  <a:pt x="195" y="280"/>
                </a:lnTo>
                <a:lnTo>
                  <a:pt x="182" y="280"/>
                </a:lnTo>
                <a:lnTo>
                  <a:pt x="178" y="293"/>
                </a:lnTo>
                <a:lnTo>
                  <a:pt x="164" y="297"/>
                </a:lnTo>
                <a:lnTo>
                  <a:pt x="151" y="284"/>
                </a:lnTo>
                <a:lnTo>
                  <a:pt x="138" y="284"/>
                </a:lnTo>
                <a:lnTo>
                  <a:pt x="98" y="289"/>
                </a:lnTo>
                <a:lnTo>
                  <a:pt x="62" y="289"/>
                </a:lnTo>
                <a:lnTo>
                  <a:pt x="75" y="289"/>
                </a:lnTo>
                <a:lnTo>
                  <a:pt x="89" y="289"/>
                </a:lnTo>
                <a:lnTo>
                  <a:pt x="102" y="289"/>
                </a:lnTo>
                <a:lnTo>
                  <a:pt x="129" y="289"/>
                </a:lnTo>
                <a:lnTo>
                  <a:pt x="115" y="280"/>
                </a:lnTo>
                <a:lnTo>
                  <a:pt x="98" y="275"/>
                </a:lnTo>
                <a:lnTo>
                  <a:pt x="80" y="271"/>
                </a:lnTo>
                <a:lnTo>
                  <a:pt x="67" y="266"/>
                </a:lnTo>
                <a:lnTo>
                  <a:pt x="84" y="275"/>
                </a:lnTo>
                <a:lnTo>
                  <a:pt x="89" y="289"/>
                </a:lnTo>
              </a:path>
            </a:pathLst>
          </a:custGeom>
          <a:noFill/>
          <a:ln w="12700" cap="rnd">
            <a:solidFill>
              <a:schemeClr val="bg1"/>
            </a:solidFill>
            <a:round/>
            <a:headEnd/>
            <a:tailEnd/>
          </a:ln>
        </p:spPr>
        <p:txBody>
          <a:bodyPr/>
          <a:lstStyle/>
          <a:p>
            <a:endParaRPr lang="tr-TR">
              <a:solidFill>
                <a:schemeClr val="bg1"/>
              </a:solidFill>
            </a:endParaRPr>
          </a:p>
        </p:txBody>
      </p:sp>
      <p:sp>
        <p:nvSpPr>
          <p:cNvPr id="378923" name="Freeform 43"/>
          <p:cNvSpPr>
            <a:spLocks/>
          </p:cNvSpPr>
          <p:nvPr/>
        </p:nvSpPr>
        <p:spPr bwMode="auto">
          <a:xfrm>
            <a:off x="4826000" y="3254375"/>
            <a:ext cx="23813" cy="22225"/>
          </a:xfrm>
          <a:custGeom>
            <a:avLst/>
            <a:gdLst>
              <a:gd name="T0" fmla="*/ 12601840 w 15"/>
              <a:gd name="T1" fmla="*/ 0 h 14"/>
              <a:gd name="T2" fmla="*/ 35282928 w 15"/>
              <a:gd name="T3" fmla="*/ 32762825 h 14"/>
              <a:gd name="T4" fmla="*/ 0 w 15"/>
              <a:gd name="T5" fmla="*/ 22682200 h 14"/>
              <a:gd name="T6" fmla="*/ 12601840 w 15"/>
              <a:gd name="T7" fmla="*/ 0 h 14"/>
              <a:gd name="T8" fmla="*/ 0 60000 65536"/>
              <a:gd name="T9" fmla="*/ 0 60000 65536"/>
              <a:gd name="T10" fmla="*/ 0 60000 65536"/>
              <a:gd name="T11" fmla="*/ 0 60000 65536"/>
              <a:gd name="T12" fmla="*/ 0 w 15"/>
              <a:gd name="T13" fmla="*/ 0 h 14"/>
              <a:gd name="T14" fmla="*/ 15 w 15"/>
              <a:gd name="T15" fmla="*/ 14 h 14"/>
            </a:gdLst>
            <a:ahLst/>
            <a:cxnLst>
              <a:cxn ang="T8">
                <a:pos x="T0" y="T1"/>
              </a:cxn>
              <a:cxn ang="T9">
                <a:pos x="T2" y="T3"/>
              </a:cxn>
              <a:cxn ang="T10">
                <a:pos x="T4" y="T5"/>
              </a:cxn>
              <a:cxn ang="T11">
                <a:pos x="T6" y="T7"/>
              </a:cxn>
            </a:cxnLst>
            <a:rect l="T12" t="T13" r="T14" b="T15"/>
            <a:pathLst>
              <a:path w="15" h="14">
                <a:moveTo>
                  <a:pt x="5" y="0"/>
                </a:moveTo>
                <a:lnTo>
                  <a:pt x="14" y="13"/>
                </a:lnTo>
                <a:lnTo>
                  <a:pt x="0" y="9"/>
                </a:lnTo>
                <a:lnTo>
                  <a:pt x="5" y="0"/>
                </a:lnTo>
              </a:path>
            </a:pathLst>
          </a:custGeom>
          <a:solidFill>
            <a:schemeClr val="accent1"/>
          </a:solidFill>
          <a:ln w="12700" cap="rnd">
            <a:solidFill>
              <a:schemeClr val="bg1"/>
            </a:solidFill>
            <a:round/>
            <a:headEnd/>
            <a:tailEnd/>
          </a:ln>
        </p:spPr>
        <p:txBody>
          <a:bodyPr/>
          <a:lstStyle/>
          <a:p>
            <a:endParaRPr lang="tr-TR">
              <a:solidFill>
                <a:schemeClr val="bg1"/>
              </a:solidFill>
            </a:endParaRPr>
          </a:p>
        </p:txBody>
      </p:sp>
      <p:sp>
        <p:nvSpPr>
          <p:cNvPr id="378924" name="Freeform 44"/>
          <p:cNvSpPr>
            <a:spLocks/>
          </p:cNvSpPr>
          <p:nvPr/>
        </p:nvSpPr>
        <p:spPr bwMode="auto">
          <a:xfrm>
            <a:off x="4826000" y="3254375"/>
            <a:ext cx="23813" cy="7938"/>
          </a:xfrm>
          <a:custGeom>
            <a:avLst/>
            <a:gdLst>
              <a:gd name="T0" fmla="*/ 0 w 15"/>
              <a:gd name="T1" fmla="*/ 10081260 h 5"/>
              <a:gd name="T2" fmla="*/ 22682676 w 15"/>
              <a:gd name="T3" fmla="*/ 0 h 5"/>
              <a:gd name="T4" fmla="*/ 35282928 w 15"/>
              <a:gd name="T5" fmla="*/ 10081260 h 5"/>
              <a:gd name="T6" fmla="*/ 0 w 15"/>
              <a:gd name="T7" fmla="*/ 10081260 h 5"/>
              <a:gd name="T8" fmla="*/ 0 60000 65536"/>
              <a:gd name="T9" fmla="*/ 0 60000 65536"/>
              <a:gd name="T10" fmla="*/ 0 60000 65536"/>
              <a:gd name="T11" fmla="*/ 0 60000 65536"/>
              <a:gd name="T12" fmla="*/ 0 w 15"/>
              <a:gd name="T13" fmla="*/ 0 h 5"/>
              <a:gd name="T14" fmla="*/ 15 w 15"/>
              <a:gd name="T15" fmla="*/ 5 h 5"/>
            </a:gdLst>
            <a:ahLst/>
            <a:cxnLst>
              <a:cxn ang="T8">
                <a:pos x="T0" y="T1"/>
              </a:cxn>
              <a:cxn ang="T9">
                <a:pos x="T2" y="T3"/>
              </a:cxn>
              <a:cxn ang="T10">
                <a:pos x="T4" y="T5"/>
              </a:cxn>
              <a:cxn ang="T11">
                <a:pos x="T6" y="T7"/>
              </a:cxn>
            </a:cxnLst>
            <a:rect l="T12" t="T13" r="T14" b="T15"/>
            <a:pathLst>
              <a:path w="15" h="5">
                <a:moveTo>
                  <a:pt x="0" y="4"/>
                </a:moveTo>
                <a:lnTo>
                  <a:pt x="9" y="0"/>
                </a:lnTo>
                <a:lnTo>
                  <a:pt x="14" y="4"/>
                </a:lnTo>
                <a:lnTo>
                  <a:pt x="0" y="4"/>
                </a:lnTo>
              </a:path>
            </a:pathLst>
          </a:custGeom>
          <a:solidFill>
            <a:schemeClr val="accent1"/>
          </a:solidFill>
          <a:ln w="12700" cap="rnd">
            <a:solidFill>
              <a:schemeClr val="bg1"/>
            </a:solidFill>
            <a:round/>
            <a:headEnd/>
            <a:tailEnd/>
          </a:ln>
        </p:spPr>
        <p:txBody>
          <a:bodyPr/>
          <a:lstStyle/>
          <a:p>
            <a:endParaRPr lang="tr-TR">
              <a:solidFill>
                <a:schemeClr val="bg1"/>
              </a:solidFill>
            </a:endParaRPr>
          </a:p>
        </p:txBody>
      </p:sp>
      <p:sp>
        <p:nvSpPr>
          <p:cNvPr id="378925" name="Freeform 45"/>
          <p:cNvSpPr>
            <a:spLocks/>
          </p:cNvSpPr>
          <p:nvPr/>
        </p:nvSpPr>
        <p:spPr bwMode="auto">
          <a:xfrm>
            <a:off x="4833938" y="3254375"/>
            <a:ext cx="15875" cy="15875"/>
          </a:xfrm>
          <a:custGeom>
            <a:avLst/>
            <a:gdLst>
              <a:gd name="T0" fmla="*/ 0 w 10"/>
              <a:gd name="T1" fmla="*/ 0 h 10"/>
              <a:gd name="T2" fmla="*/ 22682200 w 10"/>
              <a:gd name="T3" fmla="*/ 22682200 h 10"/>
              <a:gd name="T4" fmla="*/ 0 60000 65536"/>
              <a:gd name="T5" fmla="*/ 0 60000 65536"/>
              <a:gd name="T6" fmla="*/ 0 w 10"/>
              <a:gd name="T7" fmla="*/ 0 h 10"/>
              <a:gd name="T8" fmla="*/ 10 w 10"/>
              <a:gd name="T9" fmla="*/ 10 h 10"/>
            </a:gdLst>
            <a:ahLst/>
            <a:cxnLst>
              <a:cxn ang="T4">
                <a:pos x="T0" y="T1"/>
              </a:cxn>
              <a:cxn ang="T5">
                <a:pos x="T2" y="T3"/>
              </a:cxn>
            </a:cxnLst>
            <a:rect l="T6" t="T7" r="T8" b="T9"/>
            <a:pathLst>
              <a:path w="10" h="10">
                <a:moveTo>
                  <a:pt x="0" y="0"/>
                </a:moveTo>
                <a:lnTo>
                  <a:pt x="9" y="9"/>
                </a:lnTo>
              </a:path>
            </a:pathLst>
          </a:custGeom>
          <a:noFill/>
          <a:ln w="12700" cap="rnd">
            <a:solidFill>
              <a:schemeClr val="bg1"/>
            </a:solidFill>
            <a:round/>
            <a:headEnd/>
            <a:tailEnd/>
          </a:ln>
        </p:spPr>
        <p:txBody>
          <a:bodyPr/>
          <a:lstStyle/>
          <a:p>
            <a:endParaRPr lang="tr-TR">
              <a:solidFill>
                <a:schemeClr val="bg1"/>
              </a:solidFill>
            </a:endParaRPr>
          </a:p>
        </p:txBody>
      </p:sp>
      <p:sp>
        <p:nvSpPr>
          <p:cNvPr id="378926" name="Freeform 46"/>
          <p:cNvSpPr>
            <a:spLocks/>
          </p:cNvSpPr>
          <p:nvPr/>
        </p:nvSpPr>
        <p:spPr bwMode="auto">
          <a:xfrm>
            <a:off x="5221288" y="2971800"/>
            <a:ext cx="157162" cy="1044575"/>
          </a:xfrm>
          <a:custGeom>
            <a:avLst/>
            <a:gdLst>
              <a:gd name="T0" fmla="*/ 0 w 99"/>
              <a:gd name="T1" fmla="*/ 0 h 658"/>
              <a:gd name="T2" fmla="*/ 0 w 99"/>
              <a:gd name="T3" fmla="*/ 32761238 h 658"/>
              <a:gd name="T4" fmla="*/ 0 w 99"/>
              <a:gd name="T5" fmla="*/ 68043425 h 658"/>
              <a:gd name="T6" fmla="*/ 10080593 w 99"/>
              <a:gd name="T7" fmla="*/ 100806250 h 658"/>
              <a:gd name="T8" fmla="*/ 10080593 w 99"/>
              <a:gd name="T9" fmla="*/ 133567488 h 658"/>
              <a:gd name="T10" fmla="*/ 10080593 w 99"/>
              <a:gd name="T11" fmla="*/ 168851263 h 658"/>
              <a:gd name="T12" fmla="*/ 22680540 w 99"/>
              <a:gd name="T13" fmla="*/ 201612500 h 658"/>
              <a:gd name="T14" fmla="*/ 32761133 w 99"/>
              <a:gd name="T15" fmla="*/ 246975313 h 658"/>
              <a:gd name="T16" fmla="*/ 45362668 w 99"/>
              <a:gd name="T17" fmla="*/ 279736550 h 658"/>
              <a:gd name="T18" fmla="*/ 55443261 w 99"/>
              <a:gd name="T19" fmla="*/ 312499375 h 658"/>
              <a:gd name="T20" fmla="*/ 68043209 w 99"/>
              <a:gd name="T21" fmla="*/ 347781563 h 658"/>
              <a:gd name="T22" fmla="*/ 90725336 w 99"/>
              <a:gd name="T23" fmla="*/ 380544388 h 658"/>
              <a:gd name="T24" fmla="*/ 100805929 w 99"/>
              <a:gd name="T25" fmla="*/ 413305625 h 658"/>
              <a:gd name="T26" fmla="*/ 113405877 w 99"/>
              <a:gd name="T27" fmla="*/ 448587813 h 658"/>
              <a:gd name="T28" fmla="*/ 133567063 w 99"/>
              <a:gd name="T29" fmla="*/ 481349050 h 658"/>
              <a:gd name="T30" fmla="*/ 146168597 w 99"/>
              <a:gd name="T31" fmla="*/ 514111875 h 658"/>
              <a:gd name="T32" fmla="*/ 156249190 w 99"/>
              <a:gd name="T33" fmla="*/ 549394063 h 658"/>
              <a:gd name="T34" fmla="*/ 156249190 w 99"/>
              <a:gd name="T35" fmla="*/ 582155300 h 658"/>
              <a:gd name="T36" fmla="*/ 168849138 w 99"/>
              <a:gd name="T37" fmla="*/ 614918125 h 658"/>
              <a:gd name="T38" fmla="*/ 178929731 w 99"/>
              <a:gd name="T39" fmla="*/ 647680950 h 658"/>
              <a:gd name="T40" fmla="*/ 191531266 w 99"/>
              <a:gd name="T41" fmla="*/ 682963138 h 658"/>
              <a:gd name="T42" fmla="*/ 201611859 w 99"/>
              <a:gd name="T43" fmla="*/ 715724375 h 658"/>
              <a:gd name="T44" fmla="*/ 214211806 w 99"/>
              <a:gd name="T45" fmla="*/ 748487200 h 658"/>
              <a:gd name="T46" fmla="*/ 236893934 w 99"/>
              <a:gd name="T47" fmla="*/ 783769388 h 658"/>
              <a:gd name="T48" fmla="*/ 236893934 w 99"/>
              <a:gd name="T49" fmla="*/ 816530625 h 658"/>
              <a:gd name="T50" fmla="*/ 246974527 w 99"/>
              <a:gd name="T51" fmla="*/ 849291863 h 658"/>
              <a:gd name="T52" fmla="*/ 246974527 w 99"/>
              <a:gd name="T53" fmla="*/ 894654675 h 658"/>
              <a:gd name="T54" fmla="*/ 246974527 w 99"/>
              <a:gd name="T55" fmla="*/ 927417500 h 658"/>
              <a:gd name="T56" fmla="*/ 246974527 w 99"/>
              <a:gd name="T57" fmla="*/ 972780313 h 658"/>
              <a:gd name="T58" fmla="*/ 246974527 w 99"/>
              <a:gd name="T59" fmla="*/ 1018143125 h 658"/>
              <a:gd name="T60" fmla="*/ 246974527 w 99"/>
              <a:gd name="T61" fmla="*/ 1063505938 h 658"/>
              <a:gd name="T62" fmla="*/ 246974527 w 99"/>
              <a:gd name="T63" fmla="*/ 1096267175 h 658"/>
              <a:gd name="T64" fmla="*/ 246974527 w 99"/>
              <a:gd name="T65" fmla="*/ 1129030000 h 658"/>
              <a:gd name="T66" fmla="*/ 246974527 w 99"/>
              <a:gd name="T67" fmla="*/ 1164312188 h 658"/>
              <a:gd name="T68" fmla="*/ 236893934 w 99"/>
              <a:gd name="T69" fmla="*/ 1197073425 h 658"/>
              <a:gd name="T70" fmla="*/ 236893934 w 99"/>
              <a:gd name="T71" fmla="*/ 1242436238 h 658"/>
              <a:gd name="T72" fmla="*/ 224292399 w 99"/>
              <a:gd name="T73" fmla="*/ 1275199063 h 658"/>
              <a:gd name="T74" fmla="*/ 214211806 w 99"/>
              <a:gd name="T75" fmla="*/ 1307961888 h 658"/>
              <a:gd name="T76" fmla="*/ 214211806 w 99"/>
              <a:gd name="T77" fmla="*/ 1343244075 h 658"/>
              <a:gd name="T78" fmla="*/ 201611859 w 99"/>
              <a:gd name="T79" fmla="*/ 1376005313 h 658"/>
              <a:gd name="T80" fmla="*/ 201611859 w 99"/>
              <a:gd name="T81" fmla="*/ 1408768138 h 658"/>
              <a:gd name="T82" fmla="*/ 201611859 w 99"/>
              <a:gd name="T83" fmla="*/ 1444050325 h 658"/>
              <a:gd name="T84" fmla="*/ 201611859 w 99"/>
              <a:gd name="T85" fmla="*/ 1476811563 h 658"/>
              <a:gd name="T86" fmla="*/ 201611859 w 99"/>
              <a:gd name="T87" fmla="*/ 1509574388 h 658"/>
              <a:gd name="T88" fmla="*/ 201611859 w 99"/>
              <a:gd name="T89" fmla="*/ 1554937200 h 658"/>
              <a:gd name="T90" fmla="*/ 214211806 w 99"/>
              <a:gd name="T91" fmla="*/ 1587698438 h 658"/>
              <a:gd name="T92" fmla="*/ 224292399 w 99"/>
              <a:gd name="T93" fmla="*/ 1622980625 h 658"/>
              <a:gd name="T94" fmla="*/ 224292399 w 99"/>
              <a:gd name="T95" fmla="*/ 1655743450 h 6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9"/>
              <a:gd name="T145" fmla="*/ 0 h 658"/>
              <a:gd name="T146" fmla="*/ 99 w 99"/>
              <a:gd name="T147" fmla="*/ 658 h 6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9" h="658">
                <a:moveTo>
                  <a:pt x="0" y="0"/>
                </a:moveTo>
                <a:lnTo>
                  <a:pt x="0" y="13"/>
                </a:lnTo>
                <a:lnTo>
                  <a:pt x="0" y="27"/>
                </a:lnTo>
                <a:lnTo>
                  <a:pt x="4" y="40"/>
                </a:lnTo>
                <a:lnTo>
                  <a:pt x="4" y="53"/>
                </a:lnTo>
                <a:lnTo>
                  <a:pt x="4" y="67"/>
                </a:lnTo>
                <a:lnTo>
                  <a:pt x="9" y="80"/>
                </a:lnTo>
                <a:lnTo>
                  <a:pt x="13" y="98"/>
                </a:lnTo>
                <a:lnTo>
                  <a:pt x="18" y="111"/>
                </a:lnTo>
                <a:lnTo>
                  <a:pt x="22" y="124"/>
                </a:lnTo>
                <a:lnTo>
                  <a:pt x="27" y="138"/>
                </a:lnTo>
                <a:lnTo>
                  <a:pt x="36" y="151"/>
                </a:lnTo>
                <a:lnTo>
                  <a:pt x="40" y="164"/>
                </a:lnTo>
                <a:lnTo>
                  <a:pt x="45" y="178"/>
                </a:lnTo>
                <a:lnTo>
                  <a:pt x="53" y="191"/>
                </a:lnTo>
                <a:lnTo>
                  <a:pt x="58" y="204"/>
                </a:lnTo>
                <a:lnTo>
                  <a:pt x="62" y="218"/>
                </a:lnTo>
                <a:lnTo>
                  <a:pt x="62" y="231"/>
                </a:lnTo>
                <a:lnTo>
                  <a:pt x="67" y="244"/>
                </a:lnTo>
                <a:lnTo>
                  <a:pt x="71" y="257"/>
                </a:lnTo>
                <a:lnTo>
                  <a:pt x="76" y="271"/>
                </a:lnTo>
                <a:lnTo>
                  <a:pt x="80" y="284"/>
                </a:lnTo>
                <a:lnTo>
                  <a:pt x="85" y="297"/>
                </a:lnTo>
                <a:lnTo>
                  <a:pt x="94" y="311"/>
                </a:lnTo>
                <a:lnTo>
                  <a:pt x="94" y="324"/>
                </a:lnTo>
                <a:lnTo>
                  <a:pt x="98" y="337"/>
                </a:lnTo>
                <a:lnTo>
                  <a:pt x="98" y="355"/>
                </a:lnTo>
                <a:lnTo>
                  <a:pt x="98" y="368"/>
                </a:lnTo>
                <a:lnTo>
                  <a:pt x="98" y="386"/>
                </a:lnTo>
                <a:lnTo>
                  <a:pt x="98" y="404"/>
                </a:lnTo>
                <a:lnTo>
                  <a:pt x="98" y="422"/>
                </a:lnTo>
                <a:lnTo>
                  <a:pt x="98" y="435"/>
                </a:lnTo>
                <a:lnTo>
                  <a:pt x="98" y="448"/>
                </a:lnTo>
                <a:lnTo>
                  <a:pt x="98" y="462"/>
                </a:lnTo>
                <a:lnTo>
                  <a:pt x="94" y="475"/>
                </a:lnTo>
                <a:lnTo>
                  <a:pt x="94" y="493"/>
                </a:lnTo>
                <a:lnTo>
                  <a:pt x="89" y="506"/>
                </a:lnTo>
                <a:lnTo>
                  <a:pt x="85" y="519"/>
                </a:lnTo>
                <a:lnTo>
                  <a:pt x="85" y="533"/>
                </a:lnTo>
                <a:lnTo>
                  <a:pt x="80" y="546"/>
                </a:lnTo>
                <a:lnTo>
                  <a:pt x="80" y="559"/>
                </a:lnTo>
                <a:lnTo>
                  <a:pt x="80" y="573"/>
                </a:lnTo>
                <a:lnTo>
                  <a:pt x="80" y="586"/>
                </a:lnTo>
                <a:lnTo>
                  <a:pt x="80" y="599"/>
                </a:lnTo>
                <a:lnTo>
                  <a:pt x="80" y="617"/>
                </a:lnTo>
                <a:lnTo>
                  <a:pt x="85" y="630"/>
                </a:lnTo>
                <a:lnTo>
                  <a:pt x="89" y="644"/>
                </a:lnTo>
                <a:lnTo>
                  <a:pt x="89" y="657"/>
                </a:lnTo>
              </a:path>
            </a:pathLst>
          </a:custGeom>
          <a:noFill/>
          <a:ln w="12700" cap="rnd">
            <a:solidFill>
              <a:schemeClr val="bg1"/>
            </a:solidFill>
            <a:round/>
            <a:headEnd/>
            <a:tailEnd/>
          </a:ln>
        </p:spPr>
        <p:txBody>
          <a:bodyPr/>
          <a:lstStyle/>
          <a:p>
            <a:endParaRPr lang="tr-TR">
              <a:solidFill>
                <a:schemeClr val="bg1"/>
              </a:solidFill>
            </a:endParaRPr>
          </a:p>
        </p:txBody>
      </p:sp>
      <p:sp>
        <p:nvSpPr>
          <p:cNvPr id="378927" name="Freeform 47"/>
          <p:cNvSpPr>
            <a:spLocks/>
          </p:cNvSpPr>
          <p:nvPr/>
        </p:nvSpPr>
        <p:spPr bwMode="auto">
          <a:xfrm>
            <a:off x="5016500" y="2922588"/>
            <a:ext cx="995363" cy="474662"/>
          </a:xfrm>
          <a:custGeom>
            <a:avLst/>
            <a:gdLst>
              <a:gd name="T0" fmla="*/ 0 w 627"/>
              <a:gd name="T1" fmla="*/ 191531673 h 299"/>
              <a:gd name="T2" fmla="*/ 32762841 w 627"/>
              <a:gd name="T3" fmla="*/ 178930112 h 299"/>
              <a:gd name="T4" fmla="*/ 68045047 w 627"/>
              <a:gd name="T5" fmla="*/ 178930112 h 299"/>
              <a:gd name="T6" fmla="*/ 100806301 w 627"/>
              <a:gd name="T7" fmla="*/ 178930112 h 299"/>
              <a:gd name="T8" fmla="*/ 146169136 w 627"/>
              <a:gd name="T9" fmla="*/ 178930112 h 299"/>
              <a:gd name="T10" fmla="*/ 189012607 w 627"/>
              <a:gd name="T11" fmla="*/ 156249523 h 299"/>
              <a:gd name="T12" fmla="*/ 224294813 w 627"/>
              <a:gd name="T13" fmla="*/ 146168909 h 299"/>
              <a:gd name="T14" fmla="*/ 257056067 w 627"/>
              <a:gd name="T15" fmla="*/ 123486732 h 299"/>
              <a:gd name="T16" fmla="*/ 289818908 w 627"/>
              <a:gd name="T17" fmla="*/ 110886758 h 299"/>
              <a:gd name="T18" fmla="*/ 335181743 w 627"/>
              <a:gd name="T19" fmla="*/ 78123968 h 299"/>
              <a:gd name="T20" fmla="*/ 380544579 w 627"/>
              <a:gd name="T21" fmla="*/ 68043353 h 299"/>
              <a:gd name="T22" fmla="*/ 413305833 w 627"/>
              <a:gd name="T23" fmla="*/ 55443379 h 299"/>
              <a:gd name="T24" fmla="*/ 448588038 w 627"/>
              <a:gd name="T25" fmla="*/ 32761203 h 299"/>
              <a:gd name="T26" fmla="*/ 481350879 w 627"/>
              <a:gd name="T27" fmla="*/ 22680589 h 299"/>
              <a:gd name="T28" fmla="*/ 514112133 w 627"/>
              <a:gd name="T29" fmla="*/ 22680589 h 299"/>
              <a:gd name="T30" fmla="*/ 549394338 w 627"/>
              <a:gd name="T31" fmla="*/ 22680589 h 299"/>
              <a:gd name="T32" fmla="*/ 582157180 w 627"/>
              <a:gd name="T33" fmla="*/ 10080614 h 299"/>
              <a:gd name="T34" fmla="*/ 614918434 w 627"/>
              <a:gd name="T35" fmla="*/ 10080614 h 299"/>
              <a:gd name="T36" fmla="*/ 650200639 w 627"/>
              <a:gd name="T37" fmla="*/ 10080614 h 299"/>
              <a:gd name="T38" fmla="*/ 682963481 w 627"/>
              <a:gd name="T39" fmla="*/ 0 h 299"/>
              <a:gd name="T40" fmla="*/ 715724735 w 627"/>
              <a:gd name="T41" fmla="*/ 0 h 299"/>
              <a:gd name="T42" fmla="*/ 748487576 w 627"/>
              <a:gd name="T43" fmla="*/ 0 h 299"/>
              <a:gd name="T44" fmla="*/ 783769781 w 627"/>
              <a:gd name="T45" fmla="*/ 0 h 299"/>
              <a:gd name="T46" fmla="*/ 829132616 w 627"/>
              <a:gd name="T47" fmla="*/ 0 h 299"/>
              <a:gd name="T48" fmla="*/ 871974501 w 627"/>
              <a:gd name="T49" fmla="*/ 10080614 h 299"/>
              <a:gd name="T50" fmla="*/ 917337336 w 627"/>
              <a:gd name="T51" fmla="*/ 32761203 h 299"/>
              <a:gd name="T52" fmla="*/ 950100177 w 627"/>
              <a:gd name="T53" fmla="*/ 45362765 h 299"/>
              <a:gd name="T54" fmla="*/ 995463013 w 627"/>
              <a:gd name="T55" fmla="*/ 45362765 h 299"/>
              <a:gd name="T56" fmla="*/ 1028224267 w 627"/>
              <a:gd name="T57" fmla="*/ 45362765 h 299"/>
              <a:gd name="T58" fmla="*/ 1063506472 w 627"/>
              <a:gd name="T59" fmla="*/ 68043353 h 299"/>
              <a:gd name="T60" fmla="*/ 1096269313 w 627"/>
              <a:gd name="T61" fmla="*/ 78123968 h 299"/>
              <a:gd name="T62" fmla="*/ 1129030567 w 627"/>
              <a:gd name="T63" fmla="*/ 100806144 h 299"/>
              <a:gd name="T64" fmla="*/ 1174393402 w 627"/>
              <a:gd name="T65" fmla="*/ 110886758 h 299"/>
              <a:gd name="T66" fmla="*/ 1265119073 w 627"/>
              <a:gd name="T67" fmla="*/ 133567347 h 299"/>
              <a:gd name="T68" fmla="*/ 1330643168 w 627"/>
              <a:gd name="T69" fmla="*/ 146168909 h 299"/>
              <a:gd name="T70" fmla="*/ 1343244750 w 627"/>
              <a:gd name="T71" fmla="*/ 178930112 h 299"/>
              <a:gd name="T72" fmla="*/ 1376006004 w 627"/>
              <a:gd name="T73" fmla="*/ 201612288 h 299"/>
              <a:gd name="T74" fmla="*/ 1388607585 w 627"/>
              <a:gd name="T75" fmla="*/ 234373491 h 299"/>
              <a:gd name="T76" fmla="*/ 1408768845 w 627"/>
              <a:gd name="T77" fmla="*/ 269655641 h 299"/>
              <a:gd name="T78" fmla="*/ 1444051050 w 627"/>
              <a:gd name="T79" fmla="*/ 302418431 h 299"/>
              <a:gd name="T80" fmla="*/ 1444051050 w 627"/>
              <a:gd name="T81" fmla="*/ 335179634 h 299"/>
              <a:gd name="T82" fmla="*/ 1454131680 w 627"/>
              <a:gd name="T83" fmla="*/ 370461785 h 299"/>
              <a:gd name="T84" fmla="*/ 1421368839 w 627"/>
              <a:gd name="T85" fmla="*/ 403224575 h 299"/>
              <a:gd name="T86" fmla="*/ 1388607585 w 627"/>
              <a:gd name="T87" fmla="*/ 415824549 h 299"/>
              <a:gd name="T88" fmla="*/ 1353325380 w 627"/>
              <a:gd name="T89" fmla="*/ 435985778 h 299"/>
              <a:gd name="T90" fmla="*/ 1320562538 w 627"/>
              <a:gd name="T91" fmla="*/ 471267929 h 299"/>
              <a:gd name="T92" fmla="*/ 1287801284 w 627"/>
              <a:gd name="T93" fmla="*/ 481348543 h 299"/>
              <a:gd name="T94" fmla="*/ 1577618605 w 627"/>
              <a:gd name="T95" fmla="*/ 751005771 h 299"/>
              <a:gd name="T96" fmla="*/ 1554937981 w 627"/>
              <a:gd name="T97" fmla="*/ 315018406 h 299"/>
              <a:gd name="T98" fmla="*/ 1330643168 w 627"/>
              <a:gd name="T99" fmla="*/ 448587340 h 2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27"/>
              <a:gd name="T151" fmla="*/ 0 h 299"/>
              <a:gd name="T152" fmla="*/ 627 w 627"/>
              <a:gd name="T153" fmla="*/ 299 h 2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27" h="299">
                <a:moveTo>
                  <a:pt x="0" y="76"/>
                </a:moveTo>
                <a:lnTo>
                  <a:pt x="13" y="71"/>
                </a:lnTo>
                <a:lnTo>
                  <a:pt x="27" y="71"/>
                </a:lnTo>
                <a:lnTo>
                  <a:pt x="40" y="71"/>
                </a:lnTo>
                <a:lnTo>
                  <a:pt x="58" y="71"/>
                </a:lnTo>
                <a:lnTo>
                  <a:pt x="75" y="62"/>
                </a:lnTo>
                <a:lnTo>
                  <a:pt x="89" y="58"/>
                </a:lnTo>
                <a:lnTo>
                  <a:pt x="102" y="49"/>
                </a:lnTo>
                <a:lnTo>
                  <a:pt x="115" y="44"/>
                </a:lnTo>
                <a:lnTo>
                  <a:pt x="133" y="31"/>
                </a:lnTo>
                <a:lnTo>
                  <a:pt x="151" y="27"/>
                </a:lnTo>
                <a:lnTo>
                  <a:pt x="164" y="22"/>
                </a:lnTo>
                <a:lnTo>
                  <a:pt x="178" y="13"/>
                </a:lnTo>
                <a:lnTo>
                  <a:pt x="191" y="9"/>
                </a:lnTo>
                <a:lnTo>
                  <a:pt x="204" y="9"/>
                </a:lnTo>
                <a:lnTo>
                  <a:pt x="218" y="9"/>
                </a:lnTo>
                <a:lnTo>
                  <a:pt x="231" y="4"/>
                </a:lnTo>
                <a:lnTo>
                  <a:pt x="244" y="4"/>
                </a:lnTo>
                <a:lnTo>
                  <a:pt x="258" y="4"/>
                </a:lnTo>
                <a:lnTo>
                  <a:pt x="271" y="0"/>
                </a:lnTo>
                <a:lnTo>
                  <a:pt x="284" y="0"/>
                </a:lnTo>
                <a:lnTo>
                  <a:pt x="297" y="0"/>
                </a:lnTo>
                <a:lnTo>
                  <a:pt x="311" y="0"/>
                </a:lnTo>
                <a:lnTo>
                  <a:pt x="329" y="0"/>
                </a:lnTo>
                <a:lnTo>
                  <a:pt x="346" y="4"/>
                </a:lnTo>
                <a:lnTo>
                  <a:pt x="364" y="13"/>
                </a:lnTo>
                <a:lnTo>
                  <a:pt x="377" y="18"/>
                </a:lnTo>
                <a:lnTo>
                  <a:pt x="395" y="18"/>
                </a:lnTo>
                <a:lnTo>
                  <a:pt x="408" y="18"/>
                </a:lnTo>
                <a:lnTo>
                  <a:pt x="422" y="27"/>
                </a:lnTo>
                <a:lnTo>
                  <a:pt x="435" y="31"/>
                </a:lnTo>
                <a:lnTo>
                  <a:pt x="448" y="40"/>
                </a:lnTo>
                <a:lnTo>
                  <a:pt x="466" y="44"/>
                </a:lnTo>
                <a:lnTo>
                  <a:pt x="502" y="53"/>
                </a:lnTo>
                <a:lnTo>
                  <a:pt x="528" y="58"/>
                </a:lnTo>
                <a:lnTo>
                  <a:pt x="533" y="71"/>
                </a:lnTo>
                <a:lnTo>
                  <a:pt x="546" y="80"/>
                </a:lnTo>
                <a:lnTo>
                  <a:pt x="551" y="93"/>
                </a:lnTo>
                <a:lnTo>
                  <a:pt x="559" y="107"/>
                </a:lnTo>
                <a:lnTo>
                  <a:pt x="573" y="120"/>
                </a:lnTo>
                <a:lnTo>
                  <a:pt x="573" y="133"/>
                </a:lnTo>
                <a:lnTo>
                  <a:pt x="577" y="147"/>
                </a:lnTo>
                <a:lnTo>
                  <a:pt x="564" y="160"/>
                </a:lnTo>
                <a:lnTo>
                  <a:pt x="551" y="165"/>
                </a:lnTo>
                <a:lnTo>
                  <a:pt x="537" y="173"/>
                </a:lnTo>
                <a:lnTo>
                  <a:pt x="524" y="187"/>
                </a:lnTo>
                <a:lnTo>
                  <a:pt x="511" y="191"/>
                </a:lnTo>
                <a:lnTo>
                  <a:pt x="626" y="298"/>
                </a:lnTo>
                <a:lnTo>
                  <a:pt x="617" y="125"/>
                </a:lnTo>
                <a:lnTo>
                  <a:pt x="528" y="178"/>
                </a:lnTo>
              </a:path>
            </a:pathLst>
          </a:custGeom>
          <a:noFill/>
          <a:ln w="12700" cap="rnd">
            <a:solidFill>
              <a:schemeClr val="bg1"/>
            </a:solidFill>
            <a:round/>
            <a:headEnd/>
            <a:tailEnd/>
          </a:ln>
        </p:spPr>
        <p:txBody>
          <a:bodyPr/>
          <a:lstStyle/>
          <a:p>
            <a:endParaRPr lang="tr-TR">
              <a:solidFill>
                <a:schemeClr val="bg1"/>
              </a:solidFill>
            </a:endParaRPr>
          </a:p>
        </p:txBody>
      </p:sp>
      <p:sp>
        <p:nvSpPr>
          <p:cNvPr id="378928" name="Freeform 48"/>
          <p:cNvSpPr>
            <a:spLocks/>
          </p:cNvSpPr>
          <p:nvPr/>
        </p:nvSpPr>
        <p:spPr bwMode="auto">
          <a:xfrm>
            <a:off x="4960938" y="3930650"/>
            <a:ext cx="620712" cy="558800"/>
          </a:xfrm>
          <a:custGeom>
            <a:avLst/>
            <a:gdLst>
              <a:gd name="T0" fmla="*/ 536792055 w 391"/>
              <a:gd name="T1" fmla="*/ 0 h 352"/>
              <a:gd name="T2" fmla="*/ 0 w 391"/>
              <a:gd name="T3" fmla="*/ 0 h 352"/>
              <a:gd name="T4" fmla="*/ 0 w 391"/>
              <a:gd name="T5" fmla="*/ 884575638 h 352"/>
              <a:gd name="T6" fmla="*/ 982860146 w 391"/>
              <a:gd name="T7" fmla="*/ 884575638 h 352"/>
              <a:gd name="T8" fmla="*/ 982860146 w 391"/>
              <a:gd name="T9" fmla="*/ 0 h 352"/>
              <a:gd name="T10" fmla="*/ 758565626 w 391"/>
              <a:gd name="T11" fmla="*/ 0 h 352"/>
              <a:gd name="T12" fmla="*/ 0 60000 65536"/>
              <a:gd name="T13" fmla="*/ 0 60000 65536"/>
              <a:gd name="T14" fmla="*/ 0 60000 65536"/>
              <a:gd name="T15" fmla="*/ 0 60000 65536"/>
              <a:gd name="T16" fmla="*/ 0 60000 65536"/>
              <a:gd name="T17" fmla="*/ 0 60000 65536"/>
              <a:gd name="T18" fmla="*/ 0 w 391"/>
              <a:gd name="T19" fmla="*/ 0 h 352"/>
              <a:gd name="T20" fmla="*/ 391 w 391"/>
              <a:gd name="T21" fmla="*/ 352 h 352"/>
            </a:gdLst>
            <a:ahLst/>
            <a:cxnLst>
              <a:cxn ang="T12">
                <a:pos x="T0" y="T1"/>
              </a:cxn>
              <a:cxn ang="T13">
                <a:pos x="T2" y="T3"/>
              </a:cxn>
              <a:cxn ang="T14">
                <a:pos x="T4" y="T5"/>
              </a:cxn>
              <a:cxn ang="T15">
                <a:pos x="T6" y="T7"/>
              </a:cxn>
              <a:cxn ang="T16">
                <a:pos x="T8" y="T9"/>
              </a:cxn>
              <a:cxn ang="T17">
                <a:pos x="T10" y="T11"/>
              </a:cxn>
            </a:cxnLst>
            <a:rect l="T18" t="T19" r="T20" b="T21"/>
            <a:pathLst>
              <a:path w="391" h="352">
                <a:moveTo>
                  <a:pt x="213" y="0"/>
                </a:moveTo>
                <a:lnTo>
                  <a:pt x="0" y="0"/>
                </a:lnTo>
                <a:lnTo>
                  <a:pt x="0" y="351"/>
                </a:lnTo>
                <a:lnTo>
                  <a:pt x="390" y="351"/>
                </a:lnTo>
                <a:lnTo>
                  <a:pt x="390" y="0"/>
                </a:lnTo>
                <a:lnTo>
                  <a:pt x="301" y="0"/>
                </a:lnTo>
              </a:path>
            </a:pathLst>
          </a:custGeom>
          <a:noFill/>
          <a:ln w="12700" cap="rnd">
            <a:solidFill>
              <a:schemeClr val="bg1"/>
            </a:solidFill>
            <a:round/>
            <a:headEnd/>
            <a:tailEnd/>
          </a:ln>
        </p:spPr>
        <p:txBody>
          <a:bodyPr/>
          <a:lstStyle/>
          <a:p>
            <a:endParaRPr lang="tr-TR">
              <a:solidFill>
                <a:schemeClr val="bg1"/>
              </a:solidFill>
            </a:endParaRPr>
          </a:p>
        </p:txBody>
      </p:sp>
      <p:sp>
        <p:nvSpPr>
          <p:cNvPr id="378929" name="Freeform 49"/>
          <p:cNvSpPr>
            <a:spLocks/>
          </p:cNvSpPr>
          <p:nvPr/>
        </p:nvSpPr>
        <p:spPr bwMode="auto">
          <a:xfrm>
            <a:off x="5932488" y="3852863"/>
            <a:ext cx="136525" cy="925512"/>
          </a:xfrm>
          <a:custGeom>
            <a:avLst/>
            <a:gdLst>
              <a:gd name="T0" fmla="*/ 136088438 w 86"/>
              <a:gd name="T1" fmla="*/ 0 h 583"/>
              <a:gd name="T2" fmla="*/ 146169063 w 86"/>
              <a:gd name="T3" fmla="*/ 32761220 h 583"/>
              <a:gd name="T4" fmla="*/ 146169063 w 86"/>
              <a:gd name="T5" fmla="*/ 68043388 h 583"/>
              <a:gd name="T6" fmla="*/ 146169063 w 86"/>
              <a:gd name="T7" fmla="*/ 100806196 h 583"/>
              <a:gd name="T8" fmla="*/ 146169063 w 86"/>
              <a:gd name="T9" fmla="*/ 133567415 h 583"/>
              <a:gd name="T10" fmla="*/ 146169063 w 86"/>
              <a:gd name="T11" fmla="*/ 178930203 h 583"/>
              <a:gd name="T12" fmla="*/ 146169063 w 86"/>
              <a:gd name="T13" fmla="*/ 211693011 h 583"/>
              <a:gd name="T14" fmla="*/ 146169063 w 86"/>
              <a:gd name="T15" fmla="*/ 246975179 h 583"/>
              <a:gd name="T16" fmla="*/ 146169063 w 86"/>
              <a:gd name="T17" fmla="*/ 292337967 h 583"/>
              <a:gd name="T18" fmla="*/ 168851263 w 86"/>
              <a:gd name="T19" fmla="*/ 335179806 h 583"/>
              <a:gd name="T20" fmla="*/ 181451250 w 86"/>
              <a:gd name="T21" fmla="*/ 370461975 h 583"/>
              <a:gd name="T22" fmla="*/ 191531875 w 86"/>
              <a:gd name="T23" fmla="*/ 403224782 h 583"/>
              <a:gd name="T24" fmla="*/ 204133450 w 86"/>
              <a:gd name="T25" fmla="*/ 448587570 h 583"/>
              <a:gd name="T26" fmla="*/ 204133450 w 86"/>
              <a:gd name="T27" fmla="*/ 481348790 h 583"/>
              <a:gd name="T28" fmla="*/ 204133450 w 86"/>
              <a:gd name="T29" fmla="*/ 514111597 h 583"/>
              <a:gd name="T30" fmla="*/ 204133450 w 86"/>
              <a:gd name="T31" fmla="*/ 549393766 h 583"/>
              <a:gd name="T32" fmla="*/ 204133450 w 86"/>
              <a:gd name="T33" fmla="*/ 582154985 h 583"/>
              <a:gd name="T34" fmla="*/ 204133450 w 86"/>
              <a:gd name="T35" fmla="*/ 627517773 h 583"/>
              <a:gd name="T36" fmla="*/ 204133450 w 86"/>
              <a:gd name="T37" fmla="*/ 660280581 h 583"/>
              <a:gd name="T38" fmla="*/ 204133450 w 86"/>
              <a:gd name="T39" fmla="*/ 693041801 h 583"/>
              <a:gd name="T40" fmla="*/ 191531875 w 86"/>
              <a:gd name="T41" fmla="*/ 728323969 h 583"/>
              <a:gd name="T42" fmla="*/ 181451250 w 86"/>
              <a:gd name="T43" fmla="*/ 773686757 h 583"/>
              <a:gd name="T44" fmla="*/ 181451250 w 86"/>
              <a:gd name="T45" fmla="*/ 806449564 h 583"/>
              <a:gd name="T46" fmla="*/ 181451250 w 86"/>
              <a:gd name="T47" fmla="*/ 839210784 h 583"/>
              <a:gd name="T48" fmla="*/ 181451250 w 86"/>
              <a:gd name="T49" fmla="*/ 874492953 h 583"/>
              <a:gd name="T50" fmla="*/ 181451250 w 86"/>
              <a:gd name="T51" fmla="*/ 907255760 h 583"/>
              <a:gd name="T52" fmla="*/ 168851263 w 86"/>
              <a:gd name="T53" fmla="*/ 940016980 h 583"/>
              <a:gd name="T54" fmla="*/ 168851263 w 86"/>
              <a:gd name="T55" fmla="*/ 975299148 h 583"/>
              <a:gd name="T56" fmla="*/ 168851263 w 86"/>
              <a:gd name="T57" fmla="*/ 1008061955 h 583"/>
              <a:gd name="T58" fmla="*/ 168851263 w 86"/>
              <a:gd name="T59" fmla="*/ 1040823175 h 583"/>
              <a:gd name="T60" fmla="*/ 168851263 w 86"/>
              <a:gd name="T61" fmla="*/ 1076105344 h 583"/>
              <a:gd name="T62" fmla="*/ 168851263 w 86"/>
              <a:gd name="T63" fmla="*/ 1108868151 h 583"/>
              <a:gd name="T64" fmla="*/ 168851263 w 86"/>
              <a:gd name="T65" fmla="*/ 1141629371 h 583"/>
              <a:gd name="T66" fmla="*/ 181451250 w 86"/>
              <a:gd name="T67" fmla="*/ 1174390591 h 583"/>
              <a:gd name="T68" fmla="*/ 181451250 w 86"/>
              <a:gd name="T69" fmla="*/ 1209672759 h 583"/>
              <a:gd name="T70" fmla="*/ 204133450 w 86"/>
              <a:gd name="T71" fmla="*/ 1242435566 h 583"/>
              <a:gd name="T72" fmla="*/ 204133450 w 86"/>
              <a:gd name="T73" fmla="*/ 1275196786 h 583"/>
              <a:gd name="T74" fmla="*/ 214214075 w 86"/>
              <a:gd name="T75" fmla="*/ 1310480542 h 583"/>
              <a:gd name="T76" fmla="*/ 214214075 w 86"/>
              <a:gd name="T77" fmla="*/ 1343241762 h 583"/>
              <a:gd name="T78" fmla="*/ 214214075 w 86"/>
              <a:gd name="T79" fmla="*/ 1376004569 h 583"/>
              <a:gd name="T80" fmla="*/ 214214075 w 86"/>
              <a:gd name="T81" fmla="*/ 1411286738 h 583"/>
              <a:gd name="T82" fmla="*/ 191531875 w 86"/>
              <a:gd name="T83" fmla="*/ 1444047957 h 583"/>
              <a:gd name="T84" fmla="*/ 158769050 w 86"/>
              <a:gd name="T85" fmla="*/ 1444047957 h 583"/>
              <a:gd name="T86" fmla="*/ 123486863 w 86"/>
              <a:gd name="T87" fmla="*/ 1456649526 h 583"/>
              <a:gd name="T88" fmla="*/ 32761238 w 86"/>
              <a:gd name="T89" fmla="*/ 1466730145 h 583"/>
              <a:gd name="T90" fmla="*/ 0 w 86"/>
              <a:gd name="T91" fmla="*/ 1466730145 h 5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583"/>
              <a:gd name="T140" fmla="*/ 86 w 86"/>
              <a:gd name="T141" fmla="*/ 583 h 5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583">
                <a:moveTo>
                  <a:pt x="54" y="0"/>
                </a:moveTo>
                <a:lnTo>
                  <a:pt x="58" y="13"/>
                </a:lnTo>
                <a:lnTo>
                  <a:pt x="58" y="27"/>
                </a:lnTo>
                <a:lnTo>
                  <a:pt x="58" y="40"/>
                </a:lnTo>
                <a:lnTo>
                  <a:pt x="58" y="53"/>
                </a:lnTo>
                <a:lnTo>
                  <a:pt x="58" y="71"/>
                </a:lnTo>
                <a:lnTo>
                  <a:pt x="58" y="84"/>
                </a:lnTo>
                <a:lnTo>
                  <a:pt x="58" y="98"/>
                </a:lnTo>
                <a:lnTo>
                  <a:pt x="58" y="116"/>
                </a:lnTo>
                <a:lnTo>
                  <a:pt x="67" y="133"/>
                </a:lnTo>
                <a:lnTo>
                  <a:pt x="72" y="147"/>
                </a:lnTo>
                <a:lnTo>
                  <a:pt x="76" y="160"/>
                </a:lnTo>
                <a:lnTo>
                  <a:pt x="81" y="178"/>
                </a:lnTo>
                <a:lnTo>
                  <a:pt x="81" y="191"/>
                </a:lnTo>
                <a:lnTo>
                  <a:pt x="81" y="204"/>
                </a:lnTo>
                <a:lnTo>
                  <a:pt x="81" y="218"/>
                </a:lnTo>
                <a:lnTo>
                  <a:pt x="81" y="231"/>
                </a:lnTo>
                <a:lnTo>
                  <a:pt x="81" y="249"/>
                </a:lnTo>
                <a:lnTo>
                  <a:pt x="81" y="262"/>
                </a:lnTo>
                <a:lnTo>
                  <a:pt x="81" y="275"/>
                </a:lnTo>
                <a:lnTo>
                  <a:pt x="76" y="289"/>
                </a:lnTo>
                <a:lnTo>
                  <a:pt x="72" y="307"/>
                </a:lnTo>
                <a:lnTo>
                  <a:pt x="72" y="320"/>
                </a:lnTo>
                <a:lnTo>
                  <a:pt x="72" y="333"/>
                </a:lnTo>
                <a:lnTo>
                  <a:pt x="72" y="347"/>
                </a:lnTo>
                <a:lnTo>
                  <a:pt x="72" y="360"/>
                </a:lnTo>
                <a:lnTo>
                  <a:pt x="67" y="373"/>
                </a:lnTo>
                <a:lnTo>
                  <a:pt x="67" y="387"/>
                </a:lnTo>
                <a:lnTo>
                  <a:pt x="67" y="400"/>
                </a:lnTo>
                <a:lnTo>
                  <a:pt x="67" y="413"/>
                </a:lnTo>
                <a:lnTo>
                  <a:pt x="67" y="427"/>
                </a:lnTo>
                <a:lnTo>
                  <a:pt x="67" y="440"/>
                </a:lnTo>
                <a:lnTo>
                  <a:pt x="67" y="453"/>
                </a:lnTo>
                <a:lnTo>
                  <a:pt x="72" y="466"/>
                </a:lnTo>
                <a:lnTo>
                  <a:pt x="72" y="480"/>
                </a:lnTo>
                <a:lnTo>
                  <a:pt x="81" y="493"/>
                </a:lnTo>
                <a:lnTo>
                  <a:pt x="81" y="506"/>
                </a:lnTo>
                <a:lnTo>
                  <a:pt x="85" y="520"/>
                </a:lnTo>
                <a:lnTo>
                  <a:pt x="85" y="533"/>
                </a:lnTo>
                <a:lnTo>
                  <a:pt x="85" y="546"/>
                </a:lnTo>
                <a:lnTo>
                  <a:pt x="85" y="560"/>
                </a:lnTo>
                <a:lnTo>
                  <a:pt x="76" y="573"/>
                </a:lnTo>
                <a:lnTo>
                  <a:pt x="63" y="573"/>
                </a:lnTo>
                <a:lnTo>
                  <a:pt x="49" y="578"/>
                </a:lnTo>
                <a:lnTo>
                  <a:pt x="13" y="582"/>
                </a:lnTo>
                <a:lnTo>
                  <a:pt x="0" y="582"/>
                </a:lnTo>
              </a:path>
            </a:pathLst>
          </a:custGeom>
          <a:noFill/>
          <a:ln w="12700" cap="rnd">
            <a:solidFill>
              <a:schemeClr val="bg1"/>
            </a:solidFill>
            <a:round/>
            <a:headEnd/>
            <a:tailEnd/>
          </a:ln>
        </p:spPr>
        <p:txBody>
          <a:bodyPr/>
          <a:lstStyle/>
          <a:p>
            <a:endParaRPr lang="tr-TR">
              <a:solidFill>
                <a:schemeClr val="bg1"/>
              </a:solidFill>
            </a:endParaRPr>
          </a:p>
        </p:txBody>
      </p:sp>
      <p:sp>
        <p:nvSpPr>
          <p:cNvPr id="378930" name="Freeform 50"/>
          <p:cNvSpPr>
            <a:spLocks/>
          </p:cNvSpPr>
          <p:nvPr/>
        </p:nvSpPr>
        <p:spPr bwMode="auto">
          <a:xfrm>
            <a:off x="5883275" y="4586288"/>
            <a:ext cx="30163" cy="114300"/>
          </a:xfrm>
          <a:custGeom>
            <a:avLst/>
            <a:gdLst>
              <a:gd name="T0" fmla="*/ 35282772 w 19"/>
              <a:gd name="T1" fmla="*/ 0 h 72"/>
              <a:gd name="T2" fmla="*/ 45363564 w 19"/>
              <a:gd name="T3" fmla="*/ 32761238 h 72"/>
              <a:gd name="T4" fmla="*/ 45363564 w 19"/>
              <a:gd name="T5" fmla="*/ 68043425 h 72"/>
              <a:gd name="T6" fmla="*/ 45363564 w 19"/>
              <a:gd name="T7" fmla="*/ 100806250 h 72"/>
              <a:gd name="T8" fmla="*/ 45363564 w 19"/>
              <a:gd name="T9" fmla="*/ 146169063 h 72"/>
              <a:gd name="T10" fmla="*/ 0 w 19"/>
              <a:gd name="T11" fmla="*/ 178931888 h 72"/>
              <a:gd name="T12" fmla="*/ 0 60000 65536"/>
              <a:gd name="T13" fmla="*/ 0 60000 65536"/>
              <a:gd name="T14" fmla="*/ 0 60000 65536"/>
              <a:gd name="T15" fmla="*/ 0 60000 65536"/>
              <a:gd name="T16" fmla="*/ 0 60000 65536"/>
              <a:gd name="T17" fmla="*/ 0 60000 65536"/>
              <a:gd name="T18" fmla="*/ 0 w 19"/>
              <a:gd name="T19" fmla="*/ 0 h 72"/>
              <a:gd name="T20" fmla="*/ 19 w 19"/>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19" h="72">
                <a:moveTo>
                  <a:pt x="14" y="0"/>
                </a:moveTo>
                <a:lnTo>
                  <a:pt x="18" y="13"/>
                </a:lnTo>
                <a:lnTo>
                  <a:pt x="18" y="27"/>
                </a:lnTo>
                <a:lnTo>
                  <a:pt x="18" y="40"/>
                </a:lnTo>
                <a:lnTo>
                  <a:pt x="18" y="58"/>
                </a:lnTo>
                <a:lnTo>
                  <a:pt x="0" y="71"/>
                </a:lnTo>
              </a:path>
            </a:pathLst>
          </a:custGeom>
          <a:noFill/>
          <a:ln w="12700" cap="rnd">
            <a:solidFill>
              <a:schemeClr val="bg1"/>
            </a:solidFill>
            <a:round/>
            <a:headEnd/>
            <a:tailEnd/>
          </a:ln>
        </p:spPr>
        <p:txBody>
          <a:bodyPr/>
          <a:lstStyle/>
          <a:p>
            <a:endParaRPr lang="tr-TR">
              <a:solidFill>
                <a:schemeClr val="bg1"/>
              </a:solidFill>
            </a:endParaRPr>
          </a:p>
        </p:txBody>
      </p:sp>
      <p:sp>
        <p:nvSpPr>
          <p:cNvPr id="378931" name="Freeform 51"/>
          <p:cNvSpPr>
            <a:spLocks/>
          </p:cNvSpPr>
          <p:nvPr/>
        </p:nvSpPr>
        <p:spPr bwMode="auto">
          <a:xfrm>
            <a:off x="6418263" y="3733800"/>
            <a:ext cx="1609725" cy="1079500"/>
          </a:xfrm>
          <a:custGeom>
            <a:avLst/>
            <a:gdLst>
              <a:gd name="T0" fmla="*/ 413305625 w 1014"/>
              <a:gd name="T1" fmla="*/ 1320561875 h 680"/>
              <a:gd name="T2" fmla="*/ 279738138 w 1014"/>
              <a:gd name="T3" fmla="*/ 1499493763 h 680"/>
              <a:gd name="T4" fmla="*/ 22682200 w 1014"/>
              <a:gd name="T5" fmla="*/ 1610380638 h 680"/>
              <a:gd name="T6" fmla="*/ 133569075 w 1014"/>
              <a:gd name="T7" fmla="*/ 1678424063 h 680"/>
              <a:gd name="T8" fmla="*/ 312499375 w 1014"/>
              <a:gd name="T9" fmla="*/ 1643141875 h 680"/>
              <a:gd name="T10" fmla="*/ 536794075 w 1014"/>
              <a:gd name="T11" fmla="*/ 1643141875 h 680"/>
              <a:gd name="T12" fmla="*/ 705643750 w 1014"/>
              <a:gd name="T13" fmla="*/ 1655743450 h 680"/>
              <a:gd name="T14" fmla="*/ 705643750 w 1014"/>
              <a:gd name="T15" fmla="*/ 1476811563 h 680"/>
              <a:gd name="T16" fmla="*/ 1232357200 w 1014"/>
              <a:gd name="T17" fmla="*/ 435986238 h 680"/>
              <a:gd name="T18" fmla="*/ 1176913763 w 1014"/>
              <a:gd name="T19" fmla="*/ 604837500 h 680"/>
              <a:gd name="T20" fmla="*/ 1118949375 w 1014"/>
              <a:gd name="T21" fmla="*/ 771167813 h 680"/>
              <a:gd name="T22" fmla="*/ 962699688 w 1014"/>
              <a:gd name="T23" fmla="*/ 904735300 h 680"/>
              <a:gd name="T24" fmla="*/ 894656263 w 1014"/>
              <a:gd name="T25" fmla="*/ 985380300 h 680"/>
              <a:gd name="T26" fmla="*/ 907256250 w 1014"/>
              <a:gd name="T27" fmla="*/ 1073586563 h 680"/>
              <a:gd name="T28" fmla="*/ 929938450 w 1014"/>
              <a:gd name="T29" fmla="*/ 1174392813 h 680"/>
              <a:gd name="T30" fmla="*/ 975301263 w 1014"/>
              <a:gd name="T31" fmla="*/ 1164312188 h 680"/>
              <a:gd name="T32" fmla="*/ 929938450 w 1014"/>
              <a:gd name="T33" fmla="*/ 1297881263 h 680"/>
              <a:gd name="T34" fmla="*/ 1063505938 w 1014"/>
              <a:gd name="T35" fmla="*/ 1141629988 h 680"/>
              <a:gd name="T36" fmla="*/ 1053425313 w 1014"/>
              <a:gd name="T37" fmla="*/ 1297881263 h 680"/>
              <a:gd name="T38" fmla="*/ 1154231563 w 1014"/>
              <a:gd name="T39" fmla="*/ 1207154050 h 680"/>
              <a:gd name="T40" fmla="*/ 1255037813 w 1014"/>
              <a:gd name="T41" fmla="*/ 1129030000 h 680"/>
              <a:gd name="T42" fmla="*/ 1277720013 w 1014"/>
              <a:gd name="T43" fmla="*/ 940017488 h 680"/>
              <a:gd name="T44" fmla="*/ 1343244075 w 1014"/>
              <a:gd name="T45" fmla="*/ 761087188 h 680"/>
              <a:gd name="T46" fmla="*/ 1398687513 w 1014"/>
              <a:gd name="T47" fmla="*/ 816530625 h 680"/>
              <a:gd name="T48" fmla="*/ 1398687513 w 1014"/>
              <a:gd name="T49" fmla="*/ 985380300 h 680"/>
              <a:gd name="T50" fmla="*/ 1433969700 w 1014"/>
              <a:gd name="T51" fmla="*/ 816530625 h 680"/>
              <a:gd name="T52" fmla="*/ 1522174375 w 1014"/>
              <a:gd name="T53" fmla="*/ 614918125 h 680"/>
              <a:gd name="T54" fmla="*/ 1544856575 w 1014"/>
              <a:gd name="T55" fmla="*/ 582155300 h 680"/>
              <a:gd name="T56" fmla="*/ 1489413138 w 1014"/>
              <a:gd name="T57" fmla="*/ 536792488 h 680"/>
              <a:gd name="T58" fmla="*/ 1476811563 w 1014"/>
              <a:gd name="T59" fmla="*/ 705643750 h 680"/>
              <a:gd name="T60" fmla="*/ 1411287500 w 1014"/>
              <a:gd name="T61" fmla="*/ 894654675 h 680"/>
              <a:gd name="T62" fmla="*/ 1365924688 w 1014"/>
              <a:gd name="T63" fmla="*/ 1063505938 h 680"/>
              <a:gd name="T64" fmla="*/ 1320561875 w 1014"/>
              <a:gd name="T65" fmla="*/ 1262597488 h 680"/>
              <a:gd name="T66" fmla="*/ 1297881263 w 1014"/>
              <a:gd name="T67" fmla="*/ 1441529375 h 680"/>
              <a:gd name="T68" fmla="*/ 1287799050 w 1014"/>
              <a:gd name="T69" fmla="*/ 1610380638 h 680"/>
              <a:gd name="T70" fmla="*/ 1499493763 w 1014"/>
              <a:gd name="T71" fmla="*/ 1701106263 h 680"/>
              <a:gd name="T72" fmla="*/ 1658262813 w 1014"/>
              <a:gd name="T73" fmla="*/ 1610380638 h 680"/>
              <a:gd name="T74" fmla="*/ 1824593125 w 1014"/>
              <a:gd name="T75" fmla="*/ 1542335625 h 680"/>
              <a:gd name="T76" fmla="*/ 1993444388 w 1014"/>
              <a:gd name="T77" fmla="*/ 1499493763 h 680"/>
              <a:gd name="T78" fmla="*/ 2147483647 w 1014"/>
              <a:gd name="T79" fmla="*/ 1431448750 h 680"/>
              <a:gd name="T80" fmla="*/ 2147483647 w 1014"/>
              <a:gd name="T81" fmla="*/ 1431448750 h 680"/>
              <a:gd name="T82" fmla="*/ 2147483647 w 1014"/>
              <a:gd name="T83" fmla="*/ 1554937200 h 680"/>
              <a:gd name="T84" fmla="*/ 2147483647 w 1014"/>
              <a:gd name="T85" fmla="*/ 1643141875 h 680"/>
              <a:gd name="T86" fmla="*/ 2147483647 w 1014"/>
              <a:gd name="T87" fmla="*/ 1655743450 h 680"/>
              <a:gd name="T88" fmla="*/ 2147483647 w 1014"/>
              <a:gd name="T89" fmla="*/ 1633061250 h 680"/>
              <a:gd name="T90" fmla="*/ 2147483647 w 1014"/>
              <a:gd name="T91" fmla="*/ 1542335625 h 680"/>
              <a:gd name="T92" fmla="*/ 2147483647 w 1014"/>
              <a:gd name="T93" fmla="*/ 1363405325 h 680"/>
              <a:gd name="T94" fmla="*/ 2147483647 w 1014"/>
              <a:gd name="T95" fmla="*/ 1197073425 h 680"/>
              <a:gd name="T96" fmla="*/ 2147483647 w 1014"/>
              <a:gd name="T97" fmla="*/ 1083667188 h 680"/>
              <a:gd name="T98" fmla="*/ 2147483647 w 1014"/>
              <a:gd name="T99" fmla="*/ 1184473438 h 680"/>
              <a:gd name="T100" fmla="*/ 1960681563 w 1014"/>
              <a:gd name="T101" fmla="*/ 1229836250 h 680"/>
              <a:gd name="T102" fmla="*/ 1746469075 w 1014"/>
              <a:gd name="T103" fmla="*/ 1285279688 h 680"/>
              <a:gd name="T104" fmla="*/ 1600300013 w 1014"/>
              <a:gd name="T105" fmla="*/ 1421368125 h 680"/>
              <a:gd name="T106" fmla="*/ 1723786875 w 1014"/>
              <a:gd name="T107" fmla="*/ 1252516863 h 680"/>
              <a:gd name="T108" fmla="*/ 1814512500 w 1014"/>
              <a:gd name="T109" fmla="*/ 1083667188 h 680"/>
              <a:gd name="T110" fmla="*/ 1892638138 w 1014"/>
              <a:gd name="T111" fmla="*/ 904735300 h 680"/>
              <a:gd name="T112" fmla="*/ 1980842813 w 1014"/>
              <a:gd name="T113" fmla="*/ 725805000 h 680"/>
              <a:gd name="T114" fmla="*/ 2061487813 w 1014"/>
              <a:gd name="T115" fmla="*/ 559474688 h 680"/>
              <a:gd name="T116" fmla="*/ 2071568438 w 1014"/>
              <a:gd name="T117" fmla="*/ 367942813 h 680"/>
              <a:gd name="T118" fmla="*/ 1980842813 w 1014"/>
              <a:gd name="T119" fmla="*/ 201612500 h 680"/>
              <a:gd name="T120" fmla="*/ 1880036563 w 1014"/>
              <a:gd name="T121" fmla="*/ 32761238 h 680"/>
              <a:gd name="T122" fmla="*/ 1948081575 w 1014"/>
              <a:gd name="T123" fmla="*/ 156249688 h 680"/>
              <a:gd name="T124" fmla="*/ 2038807200 w 1014"/>
              <a:gd name="T125" fmla="*/ 325100950 h 6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4"/>
              <a:gd name="T190" fmla="*/ 0 h 680"/>
              <a:gd name="T191" fmla="*/ 1014 w 1014"/>
              <a:gd name="T192" fmla="*/ 680 h 6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4" h="680">
                <a:moveTo>
                  <a:pt x="187" y="466"/>
                </a:moveTo>
                <a:lnTo>
                  <a:pt x="178" y="479"/>
                </a:lnTo>
                <a:lnTo>
                  <a:pt x="178" y="497"/>
                </a:lnTo>
                <a:lnTo>
                  <a:pt x="173" y="510"/>
                </a:lnTo>
                <a:lnTo>
                  <a:pt x="164" y="524"/>
                </a:lnTo>
                <a:lnTo>
                  <a:pt x="156" y="541"/>
                </a:lnTo>
                <a:lnTo>
                  <a:pt x="142" y="555"/>
                </a:lnTo>
                <a:lnTo>
                  <a:pt x="133" y="568"/>
                </a:lnTo>
                <a:lnTo>
                  <a:pt x="124" y="581"/>
                </a:lnTo>
                <a:lnTo>
                  <a:pt x="111" y="595"/>
                </a:lnTo>
                <a:lnTo>
                  <a:pt x="76" y="599"/>
                </a:lnTo>
                <a:lnTo>
                  <a:pt x="62" y="608"/>
                </a:lnTo>
                <a:lnTo>
                  <a:pt x="31" y="617"/>
                </a:lnTo>
                <a:lnTo>
                  <a:pt x="18" y="626"/>
                </a:lnTo>
                <a:lnTo>
                  <a:pt x="9" y="639"/>
                </a:lnTo>
                <a:lnTo>
                  <a:pt x="4" y="652"/>
                </a:lnTo>
                <a:lnTo>
                  <a:pt x="0" y="666"/>
                </a:lnTo>
                <a:lnTo>
                  <a:pt x="31" y="675"/>
                </a:lnTo>
                <a:lnTo>
                  <a:pt x="44" y="679"/>
                </a:lnTo>
                <a:lnTo>
                  <a:pt x="53" y="666"/>
                </a:lnTo>
                <a:lnTo>
                  <a:pt x="67" y="661"/>
                </a:lnTo>
                <a:lnTo>
                  <a:pt x="80" y="661"/>
                </a:lnTo>
                <a:lnTo>
                  <a:pt x="98" y="661"/>
                </a:lnTo>
                <a:lnTo>
                  <a:pt x="111" y="657"/>
                </a:lnTo>
                <a:lnTo>
                  <a:pt x="124" y="652"/>
                </a:lnTo>
                <a:lnTo>
                  <a:pt x="142" y="652"/>
                </a:lnTo>
                <a:lnTo>
                  <a:pt x="156" y="652"/>
                </a:lnTo>
                <a:lnTo>
                  <a:pt x="169" y="652"/>
                </a:lnTo>
                <a:lnTo>
                  <a:pt x="200" y="652"/>
                </a:lnTo>
                <a:lnTo>
                  <a:pt x="213" y="652"/>
                </a:lnTo>
                <a:lnTo>
                  <a:pt x="227" y="657"/>
                </a:lnTo>
                <a:lnTo>
                  <a:pt x="240" y="661"/>
                </a:lnTo>
                <a:lnTo>
                  <a:pt x="253" y="661"/>
                </a:lnTo>
                <a:lnTo>
                  <a:pt x="267" y="661"/>
                </a:lnTo>
                <a:lnTo>
                  <a:pt x="280" y="657"/>
                </a:lnTo>
                <a:lnTo>
                  <a:pt x="289" y="643"/>
                </a:lnTo>
                <a:lnTo>
                  <a:pt x="298" y="626"/>
                </a:lnTo>
                <a:lnTo>
                  <a:pt x="298" y="612"/>
                </a:lnTo>
                <a:lnTo>
                  <a:pt x="293" y="599"/>
                </a:lnTo>
                <a:lnTo>
                  <a:pt x="280" y="586"/>
                </a:lnTo>
                <a:lnTo>
                  <a:pt x="511" y="586"/>
                </a:lnTo>
                <a:lnTo>
                  <a:pt x="191" y="586"/>
                </a:lnTo>
                <a:lnTo>
                  <a:pt x="191" y="173"/>
                </a:lnTo>
                <a:lnTo>
                  <a:pt x="489" y="173"/>
                </a:lnTo>
                <a:lnTo>
                  <a:pt x="480" y="186"/>
                </a:lnTo>
                <a:lnTo>
                  <a:pt x="480" y="200"/>
                </a:lnTo>
                <a:lnTo>
                  <a:pt x="480" y="213"/>
                </a:lnTo>
                <a:lnTo>
                  <a:pt x="475" y="226"/>
                </a:lnTo>
                <a:lnTo>
                  <a:pt x="467" y="240"/>
                </a:lnTo>
                <a:lnTo>
                  <a:pt x="462" y="253"/>
                </a:lnTo>
                <a:lnTo>
                  <a:pt x="458" y="266"/>
                </a:lnTo>
                <a:lnTo>
                  <a:pt x="453" y="280"/>
                </a:lnTo>
                <a:lnTo>
                  <a:pt x="453" y="293"/>
                </a:lnTo>
                <a:lnTo>
                  <a:pt x="444" y="306"/>
                </a:lnTo>
                <a:lnTo>
                  <a:pt x="431" y="315"/>
                </a:lnTo>
                <a:lnTo>
                  <a:pt x="418" y="324"/>
                </a:lnTo>
                <a:lnTo>
                  <a:pt x="404" y="337"/>
                </a:lnTo>
                <a:lnTo>
                  <a:pt x="395" y="351"/>
                </a:lnTo>
                <a:lnTo>
                  <a:pt x="382" y="359"/>
                </a:lnTo>
                <a:lnTo>
                  <a:pt x="369" y="364"/>
                </a:lnTo>
                <a:lnTo>
                  <a:pt x="355" y="368"/>
                </a:lnTo>
                <a:lnTo>
                  <a:pt x="342" y="373"/>
                </a:lnTo>
                <a:lnTo>
                  <a:pt x="342" y="386"/>
                </a:lnTo>
                <a:lnTo>
                  <a:pt x="355" y="391"/>
                </a:lnTo>
                <a:lnTo>
                  <a:pt x="369" y="386"/>
                </a:lnTo>
                <a:lnTo>
                  <a:pt x="382" y="386"/>
                </a:lnTo>
                <a:lnTo>
                  <a:pt x="382" y="399"/>
                </a:lnTo>
                <a:lnTo>
                  <a:pt x="373" y="413"/>
                </a:lnTo>
                <a:lnTo>
                  <a:pt x="360" y="426"/>
                </a:lnTo>
                <a:lnTo>
                  <a:pt x="347" y="439"/>
                </a:lnTo>
                <a:lnTo>
                  <a:pt x="342" y="453"/>
                </a:lnTo>
                <a:lnTo>
                  <a:pt x="338" y="466"/>
                </a:lnTo>
                <a:lnTo>
                  <a:pt x="351" y="466"/>
                </a:lnTo>
                <a:lnTo>
                  <a:pt x="369" y="466"/>
                </a:lnTo>
                <a:lnTo>
                  <a:pt x="382" y="453"/>
                </a:lnTo>
                <a:lnTo>
                  <a:pt x="395" y="444"/>
                </a:lnTo>
                <a:lnTo>
                  <a:pt x="409" y="435"/>
                </a:lnTo>
                <a:lnTo>
                  <a:pt x="400" y="448"/>
                </a:lnTo>
                <a:lnTo>
                  <a:pt x="387" y="462"/>
                </a:lnTo>
                <a:lnTo>
                  <a:pt x="373" y="475"/>
                </a:lnTo>
                <a:lnTo>
                  <a:pt x="364" y="488"/>
                </a:lnTo>
                <a:lnTo>
                  <a:pt x="355" y="501"/>
                </a:lnTo>
                <a:lnTo>
                  <a:pt x="351" y="515"/>
                </a:lnTo>
                <a:lnTo>
                  <a:pt x="369" y="515"/>
                </a:lnTo>
                <a:lnTo>
                  <a:pt x="378" y="501"/>
                </a:lnTo>
                <a:lnTo>
                  <a:pt x="391" y="488"/>
                </a:lnTo>
                <a:lnTo>
                  <a:pt x="404" y="475"/>
                </a:lnTo>
                <a:lnTo>
                  <a:pt x="418" y="466"/>
                </a:lnTo>
                <a:lnTo>
                  <a:pt x="422" y="453"/>
                </a:lnTo>
                <a:lnTo>
                  <a:pt x="422" y="470"/>
                </a:lnTo>
                <a:lnTo>
                  <a:pt x="418" y="488"/>
                </a:lnTo>
                <a:lnTo>
                  <a:pt x="413" y="501"/>
                </a:lnTo>
                <a:lnTo>
                  <a:pt x="404" y="515"/>
                </a:lnTo>
                <a:lnTo>
                  <a:pt x="418" y="515"/>
                </a:lnTo>
                <a:lnTo>
                  <a:pt x="431" y="497"/>
                </a:lnTo>
                <a:lnTo>
                  <a:pt x="444" y="479"/>
                </a:lnTo>
                <a:lnTo>
                  <a:pt x="453" y="466"/>
                </a:lnTo>
                <a:lnTo>
                  <a:pt x="458" y="453"/>
                </a:lnTo>
                <a:lnTo>
                  <a:pt x="458" y="479"/>
                </a:lnTo>
                <a:lnTo>
                  <a:pt x="458" y="493"/>
                </a:lnTo>
                <a:lnTo>
                  <a:pt x="475" y="493"/>
                </a:lnTo>
                <a:lnTo>
                  <a:pt x="480" y="479"/>
                </a:lnTo>
                <a:lnTo>
                  <a:pt x="489" y="466"/>
                </a:lnTo>
                <a:lnTo>
                  <a:pt x="498" y="448"/>
                </a:lnTo>
                <a:lnTo>
                  <a:pt x="498" y="435"/>
                </a:lnTo>
                <a:lnTo>
                  <a:pt x="498" y="422"/>
                </a:lnTo>
                <a:lnTo>
                  <a:pt x="498" y="404"/>
                </a:lnTo>
                <a:lnTo>
                  <a:pt x="502" y="386"/>
                </a:lnTo>
                <a:lnTo>
                  <a:pt x="507" y="373"/>
                </a:lnTo>
                <a:lnTo>
                  <a:pt x="511" y="359"/>
                </a:lnTo>
                <a:lnTo>
                  <a:pt x="515" y="346"/>
                </a:lnTo>
                <a:lnTo>
                  <a:pt x="515" y="333"/>
                </a:lnTo>
                <a:lnTo>
                  <a:pt x="520" y="315"/>
                </a:lnTo>
                <a:lnTo>
                  <a:pt x="533" y="302"/>
                </a:lnTo>
                <a:lnTo>
                  <a:pt x="538" y="288"/>
                </a:lnTo>
                <a:lnTo>
                  <a:pt x="551" y="280"/>
                </a:lnTo>
                <a:lnTo>
                  <a:pt x="551" y="297"/>
                </a:lnTo>
                <a:lnTo>
                  <a:pt x="551" y="311"/>
                </a:lnTo>
                <a:lnTo>
                  <a:pt x="555" y="324"/>
                </a:lnTo>
                <a:lnTo>
                  <a:pt x="555" y="337"/>
                </a:lnTo>
                <a:lnTo>
                  <a:pt x="555" y="351"/>
                </a:lnTo>
                <a:lnTo>
                  <a:pt x="555" y="364"/>
                </a:lnTo>
                <a:lnTo>
                  <a:pt x="555" y="377"/>
                </a:lnTo>
                <a:lnTo>
                  <a:pt x="555" y="391"/>
                </a:lnTo>
                <a:lnTo>
                  <a:pt x="555" y="377"/>
                </a:lnTo>
                <a:lnTo>
                  <a:pt x="564" y="364"/>
                </a:lnTo>
                <a:lnTo>
                  <a:pt x="569" y="351"/>
                </a:lnTo>
                <a:lnTo>
                  <a:pt x="569" y="337"/>
                </a:lnTo>
                <a:lnTo>
                  <a:pt x="569" y="324"/>
                </a:lnTo>
                <a:lnTo>
                  <a:pt x="578" y="306"/>
                </a:lnTo>
                <a:lnTo>
                  <a:pt x="582" y="288"/>
                </a:lnTo>
                <a:lnTo>
                  <a:pt x="591" y="271"/>
                </a:lnTo>
                <a:lnTo>
                  <a:pt x="595" y="257"/>
                </a:lnTo>
                <a:lnTo>
                  <a:pt x="604" y="244"/>
                </a:lnTo>
                <a:lnTo>
                  <a:pt x="613" y="231"/>
                </a:lnTo>
                <a:lnTo>
                  <a:pt x="622" y="217"/>
                </a:lnTo>
                <a:lnTo>
                  <a:pt x="626" y="204"/>
                </a:lnTo>
                <a:lnTo>
                  <a:pt x="622" y="217"/>
                </a:lnTo>
                <a:lnTo>
                  <a:pt x="613" y="231"/>
                </a:lnTo>
                <a:lnTo>
                  <a:pt x="600" y="244"/>
                </a:lnTo>
                <a:lnTo>
                  <a:pt x="591" y="231"/>
                </a:lnTo>
                <a:lnTo>
                  <a:pt x="591" y="213"/>
                </a:lnTo>
                <a:lnTo>
                  <a:pt x="591" y="200"/>
                </a:lnTo>
                <a:lnTo>
                  <a:pt x="591" y="213"/>
                </a:lnTo>
                <a:lnTo>
                  <a:pt x="591" y="226"/>
                </a:lnTo>
                <a:lnTo>
                  <a:pt x="591" y="240"/>
                </a:lnTo>
                <a:lnTo>
                  <a:pt x="591" y="253"/>
                </a:lnTo>
                <a:lnTo>
                  <a:pt x="591" y="266"/>
                </a:lnTo>
                <a:lnTo>
                  <a:pt x="586" y="280"/>
                </a:lnTo>
                <a:lnTo>
                  <a:pt x="582" y="293"/>
                </a:lnTo>
                <a:lnTo>
                  <a:pt x="578" y="311"/>
                </a:lnTo>
                <a:lnTo>
                  <a:pt x="573" y="328"/>
                </a:lnTo>
                <a:lnTo>
                  <a:pt x="564" y="342"/>
                </a:lnTo>
                <a:lnTo>
                  <a:pt x="560" y="355"/>
                </a:lnTo>
                <a:lnTo>
                  <a:pt x="555" y="368"/>
                </a:lnTo>
                <a:lnTo>
                  <a:pt x="555" y="382"/>
                </a:lnTo>
                <a:lnTo>
                  <a:pt x="551" y="395"/>
                </a:lnTo>
                <a:lnTo>
                  <a:pt x="546" y="408"/>
                </a:lnTo>
                <a:lnTo>
                  <a:pt x="542" y="422"/>
                </a:lnTo>
                <a:lnTo>
                  <a:pt x="542" y="435"/>
                </a:lnTo>
                <a:lnTo>
                  <a:pt x="538" y="453"/>
                </a:lnTo>
                <a:lnTo>
                  <a:pt x="538" y="470"/>
                </a:lnTo>
                <a:lnTo>
                  <a:pt x="533" y="484"/>
                </a:lnTo>
                <a:lnTo>
                  <a:pt x="524" y="501"/>
                </a:lnTo>
                <a:lnTo>
                  <a:pt x="524" y="515"/>
                </a:lnTo>
                <a:lnTo>
                  <a:pt x="520" y="528"/>
                </a:lnTo>
                <a:lnTo>
                  <a:pt x="520" y="546"/>
                </a:lnTo>
                <a:lnTo>
                  <a:pt x="515" y="559"/>
                </a:lnTo>
                <a:lnTo>
                  <a:pt x="515" y="572"/>
                </a:lnTo>
                <a:lnTo>
                  <a:pt x="515" y="586"/>
                </a:lnTo>
                <a:lnTo>
                  <a:pt x="511" y="599"/>
                </a:lnTo>
                <a:lnTo>
                  <a:pt x="511" y="612"/>
                </a:lnTo>
                <a:lnTo>
                  <a:pt x="511" y="626"/>
                </a:lnTo>
                <a:lnTo>
                  <a:pt x="511" y="639"/>
                </a:lnTo>
                <a:lnTo>
                  <a:pt x="520" y="652"/>
                </a:lnTo>
                <a:lnTo>
                  <a:pt x="533" y="657"/>
                </a:lnTo>
                <a:lnTo>
                  <a:pt x="546" y="666"/>
                </a:lnTo>
                <a:lnTo>
                  <a:pt x="560" y="675"/>
                </a:lnTo>
                <a:lnTo>
                  <a:pt x="595" y="675"/>
                </a:lnTo>
                <a:lnTo>
                  <a:pt x="609" y="675"/>
                </a:lnTo>
                <a:lnTo>
                  <a:pt x="618" y="661"/>
                </a:lnTo>
                <a:lnTo>
                  <a:pt x="631" y="657"/>
                </a:lnTo>
                <a:lnTo>
                  <a:pt x="644" y="648"/>
                </a:lnTo>
                <a:lnTo>
                  <a:pt x="658" y="639"/>
                </a:lnTo>
                <a:lnTo>
                  <a:pt x="671" y="635"/>
                </a:lnTo>
                <a:lnTo>
                  <a:pt x="684" y="630"/>
                </a:lnTo>
                <a:lnTo>
                  <a:pt x="698" y="621"/>
                </a:lnTo>
                <a:lnTo>
                  <a:pt x="711" y="617"/>
                </a:lnTo>
                <a:lnTo>
                  <a:pt x="724" y="612"/>
                </a:lnTo>
                <a:lnTo>
                  <a:pt x="738" y="608"/>
                </a:lnTo>
                <a:lnTo>
                  <a:pt x="751" y="604"/>
                </a:lnTo>
                <a:lnTo>
                  <a:pt x="764" y="599"/>
                </a:lnTo>
                <a:lnTo>
                  <a:pt x="778" y="595"/>
                </a:lnTo>
                <a:lnTo>
                  <a:pt x="791" y="595"/>
                </a:lnTo>
                <a:lnTo>
                  <a:pt x="804" y="590"/>
                </a:lnTo>
                <a:lnTo>
                  <a:pt x="822" y="586"/>
                </a:lnTo>
                <a:lnTo>
                  <a:pt x="840" y="581"/>
                </a:lnTo>
                <a:lnTo>
                  <a:pt x="853" y="572"/>
                </a:lnTo>
                <a:lnTo>
                  <a:pt x="866" y="568"/>
                </a:lnTo>
                <a:lnTo>
                  <a:pt x="880" y="568"/>
                </a:lnTo>
                <a:lnTo>
                  <a:pt x="893" y="564"/>
                </a:lnTo>
                <a:lnTo>
                  <a:pt x="906" y="559"/>
                </a:lnTo>
                <a:lnTo>
                  <a:pt x="920" y="550"/>
                </a:lnTo>
                <a:lnTo>
                  <a:pt x="924" y="568"/>
                </a:lnTo>
                <a:lnTo>
                  <a:pt x="924" y="581"/>
                </a:lnTo>
                <a:lnTo>
                  <a:pt x="933" y="595"/>
                </a:lnTo>
                <a:lnTo>
                  <a:pt x="937" y="608"/>
                </a:lnTo>
                <a:lnTo>
                  <a:pt x="924" y="612"/>
                </a:lnTo>
                <a:lnTo>
                  <a:pt x="911" y="617"/>
                </a:lnTo>
                <a:lnTo>
                  <a:pt x="897" y="621"/>
                </a:lnTo>
                <a:lnTo>
                  <a:pt x="884" y="626"/>
                </a:lnTo>
                <a:lnTo>
                  <a:pt x="880" y="639"/>
                </a:lnTo>
                <a:lnTo>
                  <a:pt x="880" y="652"/>
                </a:lnTo>
                <a:lnTo>
                  <a:pt x="893" y="652"/>
                </a:lnTo>
                <a:lnTo>
                  <a:pt x="902" y="639"/>
                </a:lnTo>
                <a:lnTo>
                  <a:pt x="911" y="626"/>
                </a:lnTo>
                <a:lnTo>
                  <a:pt x="906" y="639"/>
                </a:lnTo>
                <a:lnTo>
                  <a:pt x="906" y="652"/>
                </a:lnTo>
                <a:lnTo>
                  <a:pt x="920" y="657"/>
                </a:lnTo>
                <a:lnTo>
                  <a:pt x="924" y="643"/>
                </a:lnTo>
                <a:lnTo>
                  <a:pt x="929" y="657"/>
                </a:lnTo>
                <a:lnTo>
                  <a:pt x="942" y="666"/>
                </a:lnTo>
                <a:lnTo>
                  <a:pt x="946" y="648"/>
                </a:lnTo>
                <a:lnTo>
                  <a:pt x="960" y="648"/>
                </a:lnTo>
                <a:lnTo>
                  <a:pt x="973" y="657"/>
                </a:lnTo>
                <a:lnTo>
                  <a:pt x="986" y="643"/>
                </a:lnTo>
                <a:lnTo>
                  <a:pt x="995" y="630"/>
                </a:lnTo>
                <a:lnTo>
                  <a:pt x="1009" y="626"/>
                </a:lnTo>
                <a:lnTo>
                  <a:pt x="1013" y="612"/>
                </a:lnTo>
                <a:lnTo>
                  <a:pt x="1013" y="599"/>
                </a:lnTo>
                <a:lnTo>
                  <a:pt x="1013" y="586"/>
                </a:lnTo>
                <a:lnTo>
                  <a:pt x="1013" y="572"/>
                </a:lnTo>
                <a:lnTo>
                  <a:pt x="1009" y="555"/>
                </a:lnTo>
                <a:lnTo>
                  <a:pt x="1004" y="541"/>
                </a:lnTo>
                <a:lnTo>
                  <a:pt x="1000" y="528"/>
                </a:lnTo>
                <a:lnTo>
                  <a:pt x="995" y="515"/>
                </a:lnTo>
                <a:lnTo>
                  <a:pt x="995" y="501"/>
                </a:lnTo>
                <a:lnTo>
                  <a:pt x="995" y="488"/>
                </a:lnTo>
                <a:lnTo>
                  <a:pt x="995" y="475"/>
                </a:lnTo>
                <a:lnTo>
                  <a:pt x="991" y="462"/>
                </a:lnTo>
                <a:lnTo>
                  <a:pt x="977" y="448"/>
                </a:lnTo>
                <a:lnTo>
                  <a:pt x="964" y="439"/>
                </a:lnTo>
                <a:lnTo>
                  <a:pt x="951" y="430"/>
                </a:lnTo>
                <a:lnTo>
                  <a:pt x="937" y="430"/>
                </a:lnTo>
                <a:lnTo>
                  <a:pt x="924" y="439"/>
                </a:lnTo>
                <a:lnTo>
                  <a:pt x="911" y="453"/>
                </a:lnTo>
                <a:lnTo>
                  <a:pt x="897" y="457"/>
                </a:lnTo>
                <a:lnTo>
                  <a:pt x="884" y="466"/>
                </a:lnTo>
                <a:lnTo>
                  <a:pt x="871" y="470"/>
                </a:lnTo>
                <a:lnTo>
                  <a:pt x="857" y="475"/>
                </a:lnTo>
                <a:lnTo>
                  <a:pt x="826" y="479"/>
                </a:lnTo>
                <a:lnTo>
                  <a:pt x="813" y="488"/>
                </a:lnTo>
                <a:lnTo>
                  <a:pt x="795" y="488"/>
                </a:lnTo>
                <a:lnTo>
                  <a:pt x="778" y="488"/>
                </a:lnTo>
                <a:lnTo>
                  <a:pt x="760" y="488"/>
                </a:lnTo>
                <a:lnTo>
                  <a:pt x="746" y="493"/>
                </a:lnTo>
                <a:lnTo>
                  <a:pt x="720" y="497"/>
                </a:lnTo>
                <a:lnTo>
                  <a:pt x="706" y="501"/>
                </a:lnTo>
                <a:lnTo>
                  <a:pt x="693" y="510"/>
                </a:lnTo>
                <a:lnTo>
                  <a:pt x="680" y="524"/>
                </a:lnTo>
                <a:lnTo>
                  <a:pt x="666" y="533"/>
                </a:lnTo>
                <a:lnTo>
                  <a:pt x="653" y="541"/>
                </a:lnTo>
                <a:lnTo>
                  <a:pt x="640" y="550"/>
                </a:lnTo>
                <a:lnTo>
                  <a:pt x="635" y="564"/>
                </a:lnTo>
                <a:lnTo>
                  <a:pt x="644" y="550"/>
                </a:lnTo>
                <a:lnTo>
                  <a:pt x="653" y="537"/>
                </a:lnTo>
                <a:lnTo>
                  <a:pt x="671" y="524"/>
                </a:lnTo>
                <a:lnTo>
                  <a:pt x="680" y="510"/>
                </a:lnTo>
                <a:lnTo>
                  <a:pt x="684" y="497"/>
                </a:lnTo>
                <a:lnTo>
                  <a:pt x="693" y="484"/>
                </a:lnTo>
                <a:lnTo>
                  <a:pt x="702" y="470"/>
                </a:lnTo>
                <a:lnTo>
                  <a:pt x="711" y="457"/>
                </a:lnTo>
                <a:lnTo>
                  <a:pt x="715" y="444"/>
                </a:lnTo>
                <a:lnTo>
                  <a:pt x="720" y="430"/>
                </a:lnTo>
                <a:lnTo>
                  <a:pt x="724" y="413"/>
                </a:lnTo>
                <a:lnTo>
                  <a:pt x="733" y="399"/>
                </a:lnTo>
                <a:lnTo>
                  <a:pt x="738" y="386"/>
                </a:lnTo>
                <a:lnTo>
                  <a:pt x="742" y="373"/>
                </a:lnTo>
                <a:lnTo>
                  <a:pt x="751" y="359"/>
                </a:lnTo>
                <a:lnTo>
                  <a:pt x="755" y="342"/>
                </a:lnTo>
                <a:lnTo>
                  <a:pt x="760" y="328"/>
                </a:lnTo>
                <a:lnTo>
                  <a:pt x="769" y="315"/>
                </a:lnTo>
                <a:lnTo>
                  <a:pt x="773" y="302"/>
                </a:lnTo>
                <a:lnTo>
                  <a:pt x="786" y="288"/>
                </a:lnTo>
                <a:lnTo>
                  <a:pt x="791" y="275"/>
                </a:lnTo>
                <a:lnTo>
                  <a:pt x="800" y="262"/>
                </a:lnTo>
                <a:lnTo>
                  <a:pt x="809" y="249"/>
                </a:lnTo>
                <a:lnTo>
                  <a:pt x="813" y="235"/>
                </a:lnTo>
                <a:lnTo>
                  <a:pt x="818" y="222"/>
                </a:lnTo>
                <a:lnTo>
                  <a:pt x="822" y="209"/>
                </a:lnTo>
                <a:lnTo>
                  <a:pt x="822" y="191"/>
                </a:lnTo>
                <a:lnTo>
                  <a:pt x="822" y="178"/>
                </a:lnTo>
                <a:lnTo>
                  <a:pt x="822" y="164"/>
                </a:lnTo>
                <a:lnTo>
                  <a:pt x="822" y="146"/>
                </a:lnTo>
                <a:lnTo>
                  <a:pt x="822" y="133"/>
                </a:lnTo>
                <a:lnTo>
                  <a:pt x="818" y="120"/>
                </a:lnTo>
                <a:lnTo>
                  <a:pt x="809" y="107"/>
                </a:lnTo>
                <a:lnTo>
                  <a:pt x="800" y="93"/>
                </a:lnTo>
                <a:lnTo>
                  <a:pt x="786" y="80"/>
                </a:lnTo>
                <a:lnTo>
                  <a:pt x="778" y="67"/>
                </a:lnTo>
                <a:lnTo>
                  <a:pt x="769" y="53"/>
                </a:lnTo>
                <a:lnTo>
                  <a:pt x="760" y="40"/>
                </a:lnTo>
                <a:lnTo>
                  <a:pt x="755" y="27"/>
                </a:lnTo>
                <a:lnTo>
                  <a:pt x="746" y="13"/>
                </a:lnTo>
                <a:lnTo>
                  <a:pt x="738" y="0"/>
                </a:lnTo>
                <a:lnTo>
                  <a:pt x="746" y="18"/>
                </a:lnTo>
                <a:lnTo>
                  <a:pt x="755" y="31"/>
                </a:lnTo>
                <a:lnTo>
                  <a:pt x="764" y="44"/>
                </a:lnTo>
                <a:lnTo>
                  <a:pt x="773" y="62"/>
                </a:lnTo>
                <a:lnTo>
                  <a:pt x="782" y="75"/>
                </a:lnTo>
                <a:lnTo>
                  <a:pt x="791" y="89"/>
                </a:lnTo>
                <a:lnTo>
                  <a:pt x="795" y="102"/>
                </a:lnTo>
                <a:lnTo>
                  <a:pt x="804" y="115"/>
                </a:lnTo>
                <a:lnTo>
                  <a:pt x="809" y="129"/>
                </a:lnTo>
                <a:lnTo>
                  <a:pt x="818" y="142"/>
                </a:lnTo>
                <a:lnTo>
                  <a:pt x="822" y="155"/>
                </a:lnTo>
              </a:path>
            </a:pathLst>
          </a:custGeom>
          <a:noFill/>
          <a:ln w="12700" cap="rnd">
            <a:solidFill>
              <a:schemeClr val="bg1"/>
            </a:solidFill>
            <a:round/>
            <a:headEnd/>
            <a:tailEnd/>
          </a:ln>
        </p:spPr>
        <p:txBody>
          <a:bodyPr/>
          <a:lstStyle/>
          <a:p>
            <a:endParaRPr lang="tr-TR">
              <a:solidFill>
                <a:schemeClr val="bg1"/>
              </a:solidFill>
            </a:endParaRPr>
          </a:p>
        </p:txBody>
      </p:sp>
      <p:sp>
        <p:nvSpPr>
          <p:cNvPr id="378932" name="Freeform 52"/>
          <p:cNvSpPr>
            <a:spLocks/>
          </p:cNvSpPr>
          <p:nvPr/>
        </p:nvSpPr>
        <p:spPr bwMode="auto">
          <a:xfrm>
            <a:off x="7912100" y="4473575"/>
            <a:ext cx="44450" cy="42863"/>
          </a:xfrm>
          <a:custGeom>
            <a:avLst/>
            <a:gdLst>
              <a:gd name="T0" fmla="*/ 0 w 28"/>
              <a:gd name="T1" fmla="*/ 10080743 h 27"/>
              <a:gd name="T2" fmla="*/ 35282188 w 28"/>
              <a:gd name="T3" fmla="*/ 0 h 27"/>
              <a:gd name="T4" fmla="*/ 45362813 w 28"/>
              <a:gd name="T5" fmla="*/ 32763207 h 27"/>
              <a:gd name="T6" fmla="*/ 57964388 w 28"/>
              <a:gd name="T7" fmla="*/ 65524827 h 27"/>
              <a:gd name="T8" fmla="*/ 68045013 w 28"/>
              <a:gd name="T9" fmla="*/ 65524827 h 27"/>
              <a:gd name="T10" fmla="*/ 0 w 28"/>
              <a:gd name="T11" fmla="*/ 10080743 h 27"/>
              <a:gd name="T12" fmla="*/ 0 60000 65536"/>
              <a:gd name="T13" fmla="*/ 0 60000 65536"/>
              <a:gd name="T14" fmla="*/ 0 60000 65536"/>
              <a:gd name="T15" fmla="*/ 0 60000 65536"/>
              <a:gd name="T16" fmla="*/ 0 60000 65536"/>
              <a:gd name="T17" fmla="*/ 0 60000 65536"/>
              <a:gd name="T18" fmla="*/ 0 w 28"/>
              <a:gd name="T19" fmla="*/ 0 h 27"/>
              <a:gd name="T20" fmla="*/ 28 w 2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8" h="27">
                <a:moveTo>
                  <a:pt x="0" y="4"/>
                </a:moveTo>
                <a:lnTo>
                  <a:pt x="14" y="0"/>
                </a:lnTo>
                <a:lnTo>
                  <a:pt x="18" y="13"/>
                </a:lnTo>
                <a:lnTo>
                  <a:pt x="23" y="26"/>
                </a:lnTo>
                <a:lnTo>
                  <a:pt x="27" y="26"/>
                </a:lnTo>
                <a:lnTo>
                  <a:pt x="0" y="4"/>
                </a:lnTo>
              </a:path>
            </a:pathLst>
          </a:custGeom>
          <a:solidFill>
            <a:schemeClr val="accent1"/>
          </a:solidFill>
          <a:ln w="12700" cap="rnd">
            <a:solidFill>
              <a:schemeClr val="bg1"/>
            </a:solidFill>
            <a:round/>
            <a:headEnd/>
            <a:tailEnd/>
          </a:ln>
        </p:spPr>
        <p:txBody>
          <a:bodyPr/>
          <a:lstStyle/>
          <a:p>
            <a:endParaRPr lang="tr-TR">
              <a:solidFill>
                <a:schemeClr val="bg1"/>
              </a:solidFill>
            </a:endParaRPr>
          </a:p>
        </p:txBody>
      </p:sp>
      <p:sp>
        <p:nvSpPr>
          <p:cNvPr id="378933" name="Freeform 53"/>
          <p:cNvSpPr>
            <a:spLocks/>
          </p:cNvSpPr>
          <p:nvPr/>
        </p:nvSpPr>
        <p:spPr bwMode="auto">
          <a:xfrm>
            <a:off x="7920038" y="4487863"/>
            <a:ext cx="30162" cy="1587"/>
          </a:xfrm>
          <a:custGeom>
            <a:avLst/>
            <a:gdLst>
              <a:gd name="T0" fmla="*/ 0 w 19"/>
              <a:gd name="T1" fmla="*/ 0 h 1"/>
              <a:gd name="T2" fmla="*/ 45362061 w 19"/>
              <a:gd name="T3" fmla="*/ 0 h 1"/>
              <a:gd name="T4" fmla="*/ 0 60000 65536"/>
              <a:gd name="T5" fmla="*/ 0 60000 65536"/>
              <a:gd name="T6" fmla="*/ 0 w 19"/>
              <a:gd name="T7" fmla="*/ 0 h 1"/>
              <a:gd name="T8" fmla="*/ 19 w 19"/>
              <a:gd name="T9" fmla="*/ 1 h 1"/>
            </a:gdLst>
            <a:ahLst/>
            <a:cxnLst>
              <a:cxn ang="T4">
                <a:pos x="T0" y="T1"/>
              </a:cxn>
              <a:cxn ang="T5">
                <a:pos x="T2" y="T3"/>
              </a:cxn>
            </a:cxnLst>
            <a:rect l="T6" t="T7" r="T8" b="T9"/>
            <a:pathLst>
              <a:path w="19" h="1">
                <a:moveTo>
                  <a:pt x="0" y="0"/>
                </a:moveTo>
                <a:lnTo>
                  <a:pt x="18" y="0"/>
                </a:lnTo>
              </a:path>
            </a:pathLst>
          </a:custGeom>
          <a:noFill/>
          <a:ln w="12700" cap="rnd">
            <a:solidFill>
              <a:schemeClr val="bg1"/>
            </a:solidFill>
            <a:round/>
            <a:headEnd/>
            <a:tailEnd/>
          </a:ln>
        </p:spPr>
        <p:txBody>
          <a:bodyPr/>
          <a:lstStyle/>
          <a:p>
            <a:endParaRPr lang="tr-TR">
              <a:solidFill>
                <a:schemeClr val="bg1"/>
              </a:solidFill>
            </a:endParaRPr>
          </a:p>
        </p:txBody>
      </p:sp>
      <p:sp>
        <p:nvSpPr>
          <p:cNvPr id="378934" name="Freeform 54"/>
          <p:cNvSpPr>
            <a:spLocks/>
          </p:cNvSpPr>
          <p:nvPr/>
        </p:nvSpPr>
        <p:spPr bwMode="auto">
          <a:xfrm>
            <a:off x="7258050" y="3395663"/>
            <a:ext cx="169863" cy="790575"/>
          </a:xfrm>
          <a:custGeom>
            <a:avLst/>
            <a:gdLst>
              <a:gd name="T0" fmla="*/ 0 w 107"/>
              <a:gd name="T1" fmla="*/ 1252518450 h 498"/>
              <a:gd name="T2" fmla="*/ 22682267 w 107"/>
              <a:gd name="T3" fmla="*/ 1219755625 h 498"/>
              <a:gd name="T4" fmla="*/ 45362946 w 107"/>
              <a:gd name="T5" fmla="*/ 1184473438 h 498"/>
              <a:gd name="T6" fmla="*/ 68045213 w 107"/>
              <a:gd name="T7" fmla="*/ 1151712200 h 498"/>
              <a:gd name="T8" fmla="*/ 100806547 w 107"/>
              <a:gd name="T9" fmla="*/ 1118949375 h 498"/>
              <a:gd name="T10" fmla="*/ 110887201 w 107"/>
              <a:gd name="T11" fmla="*/ 1083667188 h 498"/>
              <a:gd name="T12" fmla="*/ 123488813 w 107"/>
              <a:gd name="T13" fmla="*/ 1050905950 h 498"/>
              <a:gd name="T14" fmla="*/ 133569468 w 107"/>
              <a:gd name="T15" fmla="*/ 1018143125 h 498"/>
              <a:gd name="T16" fmla="*/ 143650123 w 107"/>
              <a:gd name="T17" fmla="*/ 985381888 h 498"/>
              <a:gd name="T18" fmla="*/ 166330802 w 107"/>
              <a:gd name="T19" fmla="*/ 950099700 h 498"/>
              <a:gd name="T20" fmla="*/ 189013069 w 107"/>
              <a:gd name="T21" fmla="*/ 917336875 h 498"/>
              <a:gd name="T22" fmla="*/ 201613093 w 107"/>
              <a:gd name="T23" fmla="*/ 871974063 h 498"/>
              <a:gd name="T24" fmla="*/ 211693748 w 107"/>
              <a:gd name="T25" fmla="*/ 839212825 h 498"/>
              <a:gd name="T26" fmla="*/ 234376015 w 107"/>
              <a:gd name="T27" fmla="*/ 806450000 h 498"/>
              <a:gd name="T28" fmla="*/ 244456670 w 107"/>
              <a:gd name="T29" fmla="*/ 771167813 h 498"/>
              <a:gd name="T30" fmla="*/ 257056694 w 107"/>
              <a:gd name="T31" fmla="*/ 738406575 h 498"/>
              <a:gd name="T32" fmla="*/ 267137349 w 107"/>
              <a:gd name="T33" fmla="*/ 705643750 h 498"/>
              <a:gd name="T34" fmla="*/ 267137349 w 107"/>
              <a:gd name="T35" fmla="*/ 670361563 h 498"/>
              <a:gd name="T36" fmla="*/ 267137349 w 107"/>
              <a:gd name="T37" fmla="*/ 637598738 h 498"/>
              <a:gd name="T38" fmla="*/ 267137349 w 107"/>
              <a:gd name="T39" fmla="*/ 592237513 h 498"/>
              <a:gd name="T40" fmla="*/ 267137349 w 107"/>
              <a:gd name="T41" fmla="*/ 559474688 h 498"/>
              <a:gd name="T42" fmla="*/ 267137349 w 107"/>
              <a:gd name="T43" fmla="*/ 526713450 h 498"/>
              <a:gd name="T44" fmla="*/ 267137349 w 107"/>
              <a:gd name="T45" fmla="*/ 491431263 h 498"/>
              <a:gd name="T46" fmla="*/ 267137349 w 107"/>
              <a:gd name="T47" fmla="*/ 458668438 h 498"/>
              <a:gd name="T48" fmla="*/ 267137349 w 107"/>
              <a:gd name="T49" fmla="*/ 425907200 h 498"/>
              <a:gd name="T50" fmla="*/ 267137349 w 107"/>
              <a:gd name="T51" fmla="*/ 380544388 h 498"/>
              <a:gd name="T52" fmla="*/ 267137349 w 107"/>
              <a:gd name="T53" fmla="*/ 347781563 h 498"/>
              <a:gd name="T54" fmla="*/ 267137349 w 107"/>
              <a:gd name="T55" fmla="*/ 312499375 h 498"/>
              <a:gd name="T56" fmla="*/ 267137349 w 107"/>
              <a:gd name="T57" fmla="*/ 279738138 h 498"/>
              <a:gd name="T58" fmla="*/ 267137349 w 107"/>
              <a:gd name="T59" fmla="*/ 246975313 h 498"/>
              <a:gd name="T60" fmla="*/ 267137349 w 107"/>
              <a:gd name="T61" fmla="*/ 201612500 h 498"/>
              <a:gd name="T62" fmla="*/ 267137349 w 107"/>
              <a:gd name="T63" fmla="*/ 168851263 h 498"/>
              <a:gd name="T64" fmla="*/ 267137349 w 107"/>
              <a:gd name="T65" fmla="*/ 133569075 h 498"/>
              <a:gd name="T66" fmla="*/ 267137349 w 107"/>
              <a:gd name="T67" fmla="*/ 100806250 h 498"/>
              <a:gd name="T68" fmla="*/ 267137349 w 107"/>
              <a:gd name="T69" fmla="*/ 68045013 h 498"/>
              <a:gd name="T70" fmla="*/ 267137349 w 107"/>
              <a:gd name="T71" fmla="*/ 32762825 h 498"/>
              <a:gd name="T72" fmla="*/ 267137349 w 107"/>
              <a:gd name="T73" fmla="*/ 0 h 4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7"/>
              <a:gd name="T112" fmla="*/ 0 h 498"/>
              <a:gd name="T113" fmla="*/ 107 w 107"/>
              <a:gd name="T114" fmla="*/ 498 h 4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7" h="498">
                <a:moveTo>
                  <a:pt x="0" y="497"/>
                </a:moveTo>
                <a:lnTo>
                  <a:pt x="9" y="484"/>
                </a:lnTo>
                <a:lnTo>
                  <a:pt x="18" y="470"/>
                </a:lnTo>
                <a:lnTo>
                  <a:pt x="27" y="457"/>
                </a:lnTo>
                <a:lnTo>
                  <a:pt x="40" y="444"/>
                </a:lnTo>
                <a:lnTo>
                  <a:pt x="44" y="430"/>
                </a:lnTo>
                <a:lnTo>
                  <a:pt x="49" y="417"/>
                </a:lnTo>
                <a:lnTo>
                  <a:pt x="53" y="404"/>
                </a:lnTo>
                <a:lnTo>
                  <a:pt x="57" y="391"/>
                </a:lnTo>
                <a:lnTo>
                  <a:pt x="66" y="377"/>
                </a:lnTo>
                <a:lnTo>
                  <a:pt x="75" y="364"/>
                </a:lnTo>
                <a:lnTo>
                  <a:pt x="80" y="346"/>
                </a:lnTo>
                <a:lnTo>
                  <a:pt x="84" y="333"/>
                </a:lnTo>
                <a:lnTo>
                  <a:pt x="93" y="320"/>
                </a:lnTo>
                <a:lnTo>
                  <a:pt x="97" y="306"/>
                </a:lnTo>
                <a:lnTo>
                  <a:pt x="102" y="293"/>
                </a:lnTo>
                <a:lnTo>
                  <a:pt x="106" y="280"/>
                </a:lnTo>
                <a:lnTo>
                  <a:pt x="106" y="266"/>
                </a:lnTo>
                <a:lnTo>
                  <a:pt x="106" y="253"/>
                </a:lnTo>
                <a:lnTo>
                  <a:pt x="106" y="235"/>
                </a:lnTo>
                <a:lnTo>
                  <a:pt x="106" y="222"/>
                </a:lnTo>
                <a:lnTo>
                  <a:pt x="106" y="209"/>
                </a:lnTo>
                <a:lnTo>
                  <a:pt x="106" y="195"/>
                </a:lnTo>
                <a:lnTo>
                  <a:pt x="106" y="182"/>
                </a:lnTo>
                <a:lnTo>
                  <a:pt x="106" y="169"/>
                </a:lnTo>
                <a:lnTo>
                  <a:pt x="106" y="151"/>
                </a:lnTo>
                <a:lnTo>
                  <a:pt x="106" y="138"/>
                </a:lnTo>
                <a:lnTo>
                  <a:pt x="106" y="124"/>
                </a:lnTo>
                <a:lnTo>
                  <a:pt x="106" y="111"/>
                </a:lnTo>
                <a:lnTo>
                  <a:pt x="106" y="98"/>
                </a:lnTo>
                <a:lnTo>
                  <a:pt x="106" y="80"/>
                </a:lnTo>
                <a:lnTo>
                  <a:pt x="106" y="67"/>
                </a:lnTo>
                <a:lnTo>
                  <a:pt x="106" y="53"/>
                </a:lnTo>
                <a:lnTo>
                  <a:pt x="106" y="40"/>
                </a:lnTo>
                <a:lnTo>
                  <a:pt x="106" y="27"/>
                </a:lnTo>
                <a:lnTo>
                  <a:pt x="106" y="13"/>
                </a:lnTo>
                <a:lnTo>
                  <a:pt x="106" y="0"/>
                </a:lnTo>
              </a:path>
            </a:pathLst>
          </a:custGeom>
          <a:noFill/>
          <a:ln w="12700" cap="rnd">
            <a:solidFill>
              <a:schemeClr val="bg1"/>
            </a:solidFill>
            <a:round/>
            <a:headEnd/>
            <a:tailEnd/>
          </a:ln>
        </p:spPr>
        <p:txBody>
          <a:bodyPr/>
          <a:lstStyle/>
          <a:p>
            <a:endParaRPr lang="tr-TR">
              <a:solidFill>
                <a:schemeClr val="bg1"/>
              </a:solidFill>
            </a:endParaRPr>
          </a:p>
        </p:txBody>
      </p:sp>
      <p:sp>
        <p:nvSpPr>
          <p:cNvPr id="378935" name="Freeform 55"/>
          <p:cNvSpPr>
            <a:spLocks/>
          </p:cNvSpPr>
          <p:nvPr/>
        </p:nvSpPr>
        <p:spPr bwMode="auto">
          <a:xfrm>
            <a:off x="7186613" y="3409950"/>
            <a:ext cx="79375" cy="669925"/>
          </a:xfrm>
          <a:custGeom>
            <a:avLst/>
            <a:gdLst>
              <a:gd name="T0" fmla="*/ 68043425 w 50"/>
              <a:gd name="T1" fmla="*/ 0 h 422"/>
              <a:gd name="T2" fmla="*/ 78124050 w 50"/>
              <a:gd name="T3" fmla="*/ 45362813 h 422"/>
              <a:gd name="T4" fmla="*/ 78124050 w 50"/>
              <a:gd name="T5" fmla="*/ 78124050 h 422"/>
              <a:gd name="T6" fmla="*/ 90725625 w 50"/>
              <a:gd name="T7" fmla="*/ 110886875 h 422"/>
              <a:gd name="T8" fmla="*/ 90725625 w 50"/>
              <a:gd name="T9" fmla="*/ 156249688 h 422"/>
              <a:gd name="T10" fmla="*/ 100806250 w 50"/>
              <a:gd name="T11" fmla="*/ 201612500 h 422"/>
              <a:gd name="T12" fmla="*/ 100806250 w 50"/>
              <a:gd name="T13" fmla="*/ 244455950 h 422"/>
              <a:gd name="T14" fmla="*/ 113407825 w 50"/>
              <a:gd name="T15" fmla="*/ 289817175 h 422"/>
              <a:gd name="T16" fmla="*/ 123488450 w 50"/>
              <a:gd name="T17" fmla="*/ 325100950 h 422"/>
              <a:gd name="T18" fmla="*/ 123488450 w 50"/>
              <a:gd name="T19" fmla="*/ 357862188 h 422"/>
              <a:gd name="T20" fmla="*/ 123488450 w 50"/>
              <a:gd name="T21" fmla="*/ 403225000 h 422"/>
              <a:gd name="T22" fmla="*/ 123488450 w 50"/>
              <a:gd name="T23" fmla="*/ 446068450 h 422"/>
              <a:gd name="T24" fmla="*/ 123488450 w 50"/>
              <a:gd name="T25" fmla="*/ 491431263 h 422"/>
              <a:gd name="T26" fmla="*/ 123488450 w 50"/>
              <a:gd name="T27" fmla="*/ 536792488 h 422"/>
              <a:gd name="T28" fmla="*/ 123488450 w 50"/>
              <a:gd name="T29" fmla="*/ 569555313 h 422"/>
              <a:gd name="T30" fmla="*/ 123488450 w 50"/>
              <a:gd name="T31" fmla="*/ 602316550 h 422"/>
              <a:gd name="T32" fmla="*/ 123488450 w 50"/>
              <a:gd name="T33" fmla="*/ 637598738 h 422"/>
              <a:gd name="T34" fmla="*/ 123488450 w 50"/>
              <a:gd name="T35" fmla="*/ 670361563 h 422"/>
              <a:gd name="T36" fmla="*/ 123488450 w 50"/>
              <a:gd name="T37" fmla="*/ 703124388 h 422"/>
              <a:gd name="T38" fmla="*/ 100806250 w 50"/>
              <a:gd name="T39" fmla="*/ 735885625 h 422"/>
              <a:gd name="T40" fmla="*/ 78124050 w 50"/>
              <a:gd name="T41" fmla="*/ 781248438 h 422"/>
              <a:gd name="T42" fmla="*/ 68043425 w 50"/>
              <a:gd name="T43" fmla="*/ 816530625 h 422"/>
              <a:gd name="T44" fmla="*/ 55443438 w 50"/>
              <a:gd name="T45" fmla="*/ 849293450 h 422"/>
              <a:gd name="T46" fmla="*/ 32761238 w 50"/>
              <a:gd name="T47" fmla="*/ 894656263 h 422"/>
              <a:gd name="T48" fmla="*/ 22682200 w 50"/>
              <a:gd name="T49" fmla="*/ 927417500 h 422"/>
              <a:gd name="T50" fmla="*/ 10080625 w 50"/>
              <a:gd name="T51" fmla="*/ 960180325 h 422"/>
              <a:gd name="T52" fmla="*/ 10080625 w 50"/>
              <a:gd name="T53" fmla="*/ 992941563 h 422"/>
              <a:gd name="T54" fmla="*/ 10080625 w 50"/>
              <a:gd name="T55" fmla="*/ 1028223750 h 422"/>
              <a:gd name="T56" fmla="*/ 0 w 50"/>
              <a:gd name="T57" fmla="*/ 1060986575 h 4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422"/>
              <a:gd name="T89" fmla="*/ 50 w 50"/>
              <a:gd name="T90" fmla="*/ 422 h 4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422">
                <a:moveTo>
                  <a:pt x="27" y="0"/>
                </a:moveTo>
                <a:lnTo>
                  <a:pt x="31" y="18"/>
                </a:lnTo>
                <a:lnTo>
                  <a:pt x="31" y="31"/>
                </a:lnTo>
                <a:lnTo>
                  <a:pt x="36" y="44"/>
                </a:lnTo>
                <a:lnTo>
                  <a:pt x="36" y="62"/>
                </a:lnTo>
                <a:lnTo>
                  <a:pt x="40" y="80"/>
                </a:lnTo>
                <a:lnTo>
                  <a:pt x="40" y="97"/>
                </a:lnTo>
                <a:lnTo>
                  <a:pt x="45" y="115"/>
                </a:lnTo>
                <a:lnTo>
                  <a:pt x="49" y="129"/>
                </a:lnTo>
                <a:lnTo>
                  <a:pt x="49" y="142"/>
                </a:lnTo>
                <a:lnTo>
                  <a:pt x="49" y="160"/>
                </a:lnTo>
                <a:lnTo>
                  <a:pt x="49" y="177"/>
                </a:lnTo>
                <a:lnTo>
                  <a:pt x="49" y="195"/>
                </a:lnTo>
                <a:lnTo>
                  <a:pt x="49" y="213"/>
                </a:lnTo>
                <a:lnTo>
                  <a:pt x="49" y="226"/>
                </a:lnTo>
                <a:lnTo>
                  <a:pt x="49" y="239"/>
                </a:lnTo>
                <a:lnTo>
                  <a:pt x="49" y="253"/>
                </a:lnTo>
                <a:lnTo>
                  <a:pt x="49" y="266"/>
                </a:lnTo>
                <a:lnTo>
                  <a:pt x="49" y="279"/>
                </a:lnTo>
                <a:lnTo>
                  <a:pt x="40" y="292"/>
                </a:lnTo>
                <a:lnTo>
                  <a:pt x="31" y="310"/>
                </a:lnTo>
                <a:lnTo>
                  <a:pt x="27" y="324"/>
                </a:lnTo>
                <a:lnTo>
                  <a:pt x="22" y="337"/>
                </a:lnTo>
                <a:lnTo>
                  <a:pt x="13" y="355"/>
                </a:lnTo>
                <a:lnTo>
                  <a:pt x="9" y="368"/>
                </a:lnTo>
                <a:lnTo>
                  <a:pt x="4" y="381"/>
                </a:lnTo>
                <a:lnTo>
                  <a:pt x="4" y="394"/>
                </a:lnTo>
                <a:lnTo>
                  <a:pt x="4" y="408"/>
                </a:lnTo>
                <a:lnTo>
                  <a:pt x="0" y="421"/>
                </a:lnTo>
              </a:path>
            </a:pathLst>
          </a:custGeom>
          <a:noFill/>
          <a:ln w="12700" cap="rnd">
            <a:solidFill>
              <a:schemeClr val="bg1"/>
            </a:solidFill>
            <a:round/>
            <a:headEnd/>
            <a:tailEnd/>
          </a:ln>
        </p:spPr>
        <p:txBody>
          <a:bodyPr/>
          <a:lstStyle/>
          <a:p>
            <a:endParaRPr lang="tr-TR">
              <a:solidFill>
                <a:schemeClr val="bg1"/>
              </a:solidFill>
            </a:endParaRPr>
          </a:p>
        </p:txBody>
      </p:sp>
      <p:sp>
        <p:nvSpPr>
          <p:cNvPr id="378936" name="Freeform 56"/>
          <p:cNvSpPr>
            <a:spLocks/>
          </p:cNvSpPr>
          <p:nvPr/>
        </p:nvSpPr>
        <p:spPr bwMode="auto">
          <a:xfrm>
            <a:off x="6757988" y="3092450"/>
            <a:ext cx="501650" cy="903288"/>
          </a:xfrm>
          <a:custGeom>
            <a:avLst/>
            <a:gdLst>
              <a:gd name="T0" fmla="*/ 10080625 w 316"/>
              <a:gd name="T1" fmla="*/ 1398688287 h 569"/>
              <a:gd name="T2" fmla="*/ 78124050 w 316"/>
              <a:gd name="T3" fmla="*/ 1343244819 h 569"/>
              <a:gd name="T4" fmla="*/ 189012513 w 316"/>
              <a:gd name="T5" fmla="*/ 1320562606 h 569"/>
              <a:gd name="T6" fmla="*/ 267136563 w 316"/>
              <a:gd name="T7" fmla="*/ 1307962612 h 569"/>
              <a:gd name="T8" fmla="*/ 357862188 w 316"/>
              <a:gd name="T9" fmla="*/ 1297881981 h 569"/>
              <a:gd name="T10" fmla="*/ 425905613 w 316"/>
              <a:gd name="T11" fmla="*/ 1297881981 h 569"/>
              <a:gd name="T12" fmla="*/ 491429675 w 316"/>
              <a:gd name="T13" fmla="*/ 1285280399 h 569"/>
              <a:gd name="T14" fmla="*/ 569555313 w 316"/>
              <a:gd name="T15" fmla="*/ 1275199768 h 569"/>
              <a:gd name="T16" fmla="*/ 604837500 w 316"/>
              <a:gd name="T17" fmla="*/ 1307962612 h 569"/>
              <a:gd name="T18" fmla="*/ 559474688 w 316"/>
              <a:gd name="T19" fmla="*/ 1376006074 h 569"/>
              <a:gd name="T20" fmla="*/ 559474688 w 316"/>
              <a:gd name="T21" fmla="*/ 1363406080 h 569"/>
              <a:gd name="T22" fmla="*/ 582155300 w 316"/>
              <a:gd name="T23" fmla="*/ 1297881981 h 569"/>
              <a:gd name="T24" fmla="*/ 604837500 w 316"/>
              <a:gd name="T25" fmla="*/ 1219756300 h 569"/>
              <a:gd name="T26" fmla="*/ 637598738 w 316"/>
              <a:gd name="T27" fmla="*/ 1151712838 h 569"/>
              <a:gd name="T28" fmla="*/ 670361563 w 316"/>
              <a:gd name="T29" fmla="*/ 1073587157 h 569"/>
              <a:gd name="T30" fmla="*/ 693043763 w 316"/>
              <a:gd name="T31" fmla="*/ 995463064 h 569"/>
              <a:gd name="T32" fmla="*/ 705643750 w 316"/>
              <a:gd name="T33" fmla="*/ 927418013 h 569"/>
              <a:gd name="T34" fmla="*/ 738406575 w 316"/>
              <a:gd name="T35" fmla="*/ 927418013 h 569"/>
              <a:gd name="T36" fmla="*/ 771167813 w 316"/>
              <a:gd name="T37" fmla="*/ 995463064 h 569"/>
              <a:gd name="T38" fmla="*/ 793850013 w 316"/>
              <a:gd name="T39" fmla="*/ 1063506526 h 569"/>
              <a:gd name="T40" fmla="*/ 783769388 w 316"/>
              <a:gd name="T41" fmla="*/ 995463064 h 569"/>
              <a:gd name="T42" fmla="*/ 748487200 w 316"/>
              <a:gd name="T43" fmla="*/ 917337383 h 569"/>
              <a:gd name="T44" fmla="*/ 725805000 w 316"/>
              <a:gd name="T45" fmla="*/ 849293920 h 569"/>
              <a:gd name="T46" fmla="*/ 705643750 w 316"/>
              <a:gd name="T47" fmla="*/ 783769821 h 569"/>
              <a:gd name="T48" fmla="*/ 693043763 w 316"/>
              <a:gd name="T49" fmla="*/ 715724771 h 569"/>
              <a:gd name="T50" fmla="*/ 670361563 w 316"/>
              <a:gd name="T51" fmla="*/ 647681309 h 569"/>
              <a:gd name="T52" fmla="*/ 660280938 w 316"/>
              <a:gd name="T53" fmla="*/ 582157210 h 569"/>
              <a:gd name="T54" fmla="*/ 670361563 w 316"/>
              <a:gd name="T55" fmla="*/ 514112160 h 569"/>
              <a:gd name="T56" fmla="*/ 705643750 w 316"/>
              <a:gd name="T57" fmla="*/ 435988066 h 569"/>
              <a:gd name="T58" fmla="*/ 705643750 w 316"/>
              <a:gd name="T59" fmla="*/ 367943016 h 569"/>
              <a:gd name="T60" fmla="*/ 705643750 w 316"/>
              <a:gd name="T61" fmla="*/ 289818923 h 569"/>
              <a:gd name="T62" fmla="*/ 725805000 w 316"/>
              <a:gd name="T63" fmla="*/ 211693242 h 569"/>
              <a:gd name="T64" fmla="*/ 715724375 w 316"/>
              <a:gd name="T65" fmla="*/ 146169143 h 569"/>
              <a:gd name="T66" fmla="*/ 682963138 w 316"/>
              <a:gd name="T67" fmla="*/ 78125681 h 569"/>
              <a:gd name="T68" fmla="*/ 670361563 w 316"/>
              <a:gd name="T69" fmla="*/ 0 h 5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6"/>
              <a:gd name="T106" fmla="*/ 0 h 569"/>
              <a:gd name="T107" fmla="*/ 316 w 316"/>
              <a:gd name="T108" fmla="*/ 569 h 5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6" h="569">
                <a:moveTo>
                  <a:pt x="0" y="568"/>
                </a:moveTo>
                <a:lnTo>
                  <a:pt x="4" y="555"/>
                </a:lnTo>
                <a:lnTo>
                  <a:pt x="18" y="546"/>
                </a:lnTo>
                <a:lnTo>
                  <a:pt x="31" y="533"/>
                </a:lnTo>
                <a:lnTo>
                  <a:pt x="44" y="528"/>
                </a:lnTo>
                <a:lnTo>
                  <a:pt x="75" y="524"/>
                </a:lnTo>
                <a:lnTo>
                  <a:pt x="89" y="524"/>
                </a:lnTo>
                <a:lnTo>
                  <a:pt x="106" y="519"/>
                </a:lnTo>
                <a:lnTo>
                  <a:pt x="124" y="515"/>
                </a:lnTo>
                <a:lnTo>
                  <a:pt x="142" y="515"/>
                </a:lnTo>
                <a:lnTo>
                  <a:pt x="155" y="515"/>
                </a:lnTo>
                <a:lnTo>
                  <a:pt x="169" y="515"/>
                </a:lnTo>
                <a:lnTo>
                  <a:pt x="182" y="515"/>
                </a:lnTo>
                <a:lnTo>
                  <a:pt x="195" y="510"/>
                </a:lnTo>
                <a:lnTo>
                  <a:pt x="213" y="510"/>
                </a:lnTo>
                <a:lnTo>
                  <a:pt x="226" y="506"/>
                </a:lnTo>
                <a:lnTo>
                  <a:pt x="240" y="506"/>
                </a:lnTo>
                <a:lnTo>
                  <a:pt x="240" y="519"/>
                </a:lnTo>
                <a:lnTo>
                  <a:pt x="235" y="533"/>
                </a:lnTo>
                <a:lnTo>
                  <a:pt x="222" y="546"/>
                </a:lnTo>
                <a:lnTo>
                  <a:pt x="213" y="559"/>
                </a:lnTo>
                <a:lnTo>
                  <a:pt x="222" y="541"/>
                </a:lnTo>
                <a:lnTo>
                  <a:pt x="231" y="528"/>
                </a:lnTo>
                <a:lnTo>
                  <a:pt x="231" y="515"/>
                </a:lnTo>
                <a:lnTo>
                  <a:pt x="235" y="501"/>
                </a:lnTo>
                <a:lnTo>
                  <a:pt x="240" y="484"/>
                </a:lnTo>
                <a:lnTo>
                  <a:pt x="240" y="470"/>
                </a:lnTo>
                <a:lnTo>
                  <a:pt x="253" y="457"/>
                </a:lnTo>
                <a:lnTo>
                  <a:pt x="262" y="444"/>
                </a:lnTo>
                <a:lnTo>
                  <a:pt x="266" y="426"/>
                </a:lnTo>
                <a:lnTo>
                  <a:pt x="275" y="408"/>
                </a:lnTo>
                <a:lnTo>
                  <a:pt x="275" y="395"/>
                </a:lnTo>
                <a:lnTo>
                  <a:pt x="275" y="382"/>
                </a:lnTo>
                <a:lnTo>
                  <a:pt x="280" y="368"/>
                </a:lnTo>
                <a:lnTo>
                  <a:pt x="280" y="355"/>
                </a:lnTo>
                <a:lnTo>
                  <a:pt x="293" y="368"/>
                </a:lnTo>
                <a:lnTo>
                  <a:pt x="297" y="382"/>
                </a:lnTo>
                <a:lnTo>
                  <a:pt x="306" y="395"/>
                </a:lnTo>
                <a:lnTo>
                  <a:pt x="311" y="408"/>
                </a:lnTo>
                <a:lnTo>
                  <a:pt x="315" y="422"/>
                </a:lnTo>
                <a:lnTo>
                  <a:pt x="311" y="408"/>
                </a:lnTo>
                <a:lnTo>
                  <a:pt x="311" y="395"/>
                </a:lnTo>
                <a:lnTo>
                  <a:pt x="306" y="377"/>
                </a:lnTo>
                <a:lnTo>
                  <a:pt x="297" y="364"/>
                </a:lnTo>
                <a:lnTo>
                  <a:pt x="293" y="351"/>
                </a:lnTo>
                <a:lnTo>
                  <a:pt x="288" y="337"/>
                </a:lnTo>
                <a:lnTo>
                  <a:pt x="284" y="324"/>
                </a:lnTo>
                <a:lnTo>
                  <a:pt x="280" y="311"/>
                </a:lnTo>
                <a:lnTo>
                  <a:pt x="280" y="297"/>
                </a:lnTo>
                <a:lnTo>
                  <a:pt x="275" y="284"/>
                </a:lnTo>
                <a:lnTo>
                  <a:pt x="271" y="271"/>
                </a:lnTo>
                <a:lnTo>
                  <a:pt x="266" y="257"/>
                </a:lnTo>
                <a:lnTo>
                  <a:pt x="262" y="244"/>
                </a:lnTo>
                <a:lnTo>
                  <a:pt x="262" y="231"/>
                </a:lnTo>
                <a:lnTo>
                  <a:pt x="262" y="217"/>
                </a:lnTo>
                <a:lnTo>
                  <a:pt x="266" y="204"/>
                </a:lnTo>
                <a:lnTo>
                  <a:pt x="275" y="186"/>
                </a:lnTo>
                <a:lnTo>
                  <a:pt x="280" y="173"/>
                </a:lnTo>
                <a:lnTo>
                  <a:pt x="280" y="160"/>
                </a:lnTo>
                <a:lnTo>
                  <a:pt x="280" y="146"/>
                </a:lnTo>
                <a:lnTo>
                  <a:pt x="280" y="129"/>
                </a:lnTo>
                <a:lnTo>
                  <a:pt x="280" y="115"/>
                </a:lnTo>
                <a:lnTo>
                  <a:pt x="280" y="98"/>
                </a:lnTo>
                <a:lnTo>
                  <a:pt x="288" y="84"/>
                </a:lnTo>
                <a:lnTo>
                  <a:pt x="293" y="71"/>
                </a:lnTo>
                <a:lnTo>
                  <a:pt x="284" y="58"/>
                </a:lnTo>
                <a:lnTo>
                  <a:pt x="275" y="44"/>
                </a:lnTo>
                <a:lnTo>
                  <a:pt x="271" y="31"/>
                </a:lnTo>
                <a:lnTo>
                  <a:pt x="266" y="18"/>
                </a:lnTo>
                <a:lnTo>
                  <a:pt x="266" y="0"/>
                </a:lnTo>
              </a:path>
            </a:pathLst>
          </a:custGeom>
          <a:noFill/>
          <a:ln w="12700" cap="rnd">
            <a:solidFill>
              <a:schemeClr val="bg1"/>
            </a:solidFill>
            <a:round/>
            <a:headEnd/>
            <a:tailEnd/>
          </a:ln>
        </p:spPr>
        <p:txBody>
          <a:bodyPr/>
          <a:lstStyle/>
          <a:p>
            <a:endParaRPr lang="tr-TR">
              <a:solidFill>
                <a:schemeClr val="bg1"/>
              </a:solidFill>
            </a:endParaRPr>
          </a:p>
        </p:txBody>
      </p:sp>
      <p:sp>
        <p:nvSpPr>
          <p:cNvPr id="378937" name="Freeform 57"/>
          <p:cNvSpPr>
            <a:spLocks/>
          </p:cNvSpPr>
          <p:nvPr/>
        </p:nvSpPr>
        <p:spPr bwMode="auto">
          <a:xfrm>
            <a:off x="7172325" y="3021013"/>
            <a:ext cx="319088" cy="1249362"/>
          </a:xfrm>
          <a:custGeom>
            <a:avLst/>
            <a:gdLst>
              <a:gd name="T0" fmla="*/ 0 w 201"/>
              <a:gd name="T1" fmla="*/ 1980842020 h 787"/>
              <a:gd name="T2" fmla="*/ 269657935 w 201"/>
              <a:gd name="T3" fmla="*/ 1275198552 h 787"/>
              <a:gd name="T4" fmla="*/ 269657935 w 201"/>
              <a:gd name="T5" fmla="*/ 302418629 h 787"/>
              <a:gd name="T6" fmla="*/ 234375692 w 201"/>
              <a:gd name="T7" fmla="*/ 302418629 h 787"/>
              <a:gd name="T8" fmla="*/ 201612816 w 201"/>
              <a:gd name="T9" fmla="*/ 312499250 h 787"/>
              <a:gd name="T10" fmla="*/ 246975700 w 201"/>
              <a:gd name="T11" fmla="*/ 302418629 h 787"/>
              <a:gd name="T12" fmla="*/ 257056340 w 201"/>
              <a:gd name="T13" fmla="*/ 269655817 h 787"/>
              <a:gd name="T14" fmla="*/ 292338583 w 201"/>
              <a:gd name="T15" fmla="*/ 234373644 h 787"/>
              <a:gd name="T16" fmla="*/ 302419224 w 201"/>
              <a:gd name="T17" fmla="*/ 201612419 h 787"/>
              <a:gd name="T18" fmla="*/ 292338583 w 201"/>
              <a:gd name="T19" fmla="*/ 168849607 h 787"/>
              <a:gd name="T20" fmla="*/ 279738576 w 201"/>
              <a:gd name="T21" fmla="*/ 133567434 h 787"/>
              <a:gd name="T22" fmla="*/ 269657935 w 201"/>
              <a:gd name="T23" fmla="*/ 100806210 h 787"/>
              <a:gd name="T24" fmla="*/ 246975700 w 201"/>
              <a:gd name="T25" fmla="*/ 68043398 h 787"/>
              <a:gd name="T26" fmla="*/ 234375692 w 201"/>
              <a:gd name="T27" fmla="*/ 32761224 h 787"/>
              <a:gd name="T28" fmla="*/ 224295051 w 201"/>
              <a:gd name="T29" fmla="*/ 0 h 787"/>
              <a:gd name="T30" fmla="*/ 224295051 w 201"/>
              <a:gd name="T31" fmla="*/ 32761224 h 787"/>
              <a:gd name="T32" fmla="*/ 246975700 w 201"/>
              <a:gd name="T33" fmla="*/ 68043398 h 787"/>
              <a:gd name="T34" fmla="*/ 269657935 w 201"/>
              <a:gd name="T35" fmla="*/ 100806210 h 787"/>
              <a:gd name="T36" fmla="*/ 279738576 w 201"/>
              <a:gd name="T37" fmla="*/ 133567434 h 787"/>
              <a:gd name="T38" fmla="*/ 312499865 w 201"/>
              <a:gd name="T39" fmla="*/ 156249625 h 787"/>
              <a:gd name="T40" fmla="*/ 335182100 w 201"/>
              <a:gd name="T41" fmla="*/ 189010849 h 787"/>
              <a:gd name="T42" fmla="*/ 357862748 w 201"/>
              <a:gd name="T43" fmla="*/ 224293023 h 787"/>
              <a:gd name="T44" fmla="*/ 393144991 w 201"/>
              <a:gd name="T45" fmla="*/ 269655817 h 787"/>
              <a:gd name="T46" fmla="*/ 413306273 w 201"/>
              <a:gd name="T47" fmla="*/ 312499250 h 787"/>
              <a:gd name="T48" fmla="*/ 435988508 w 201"/>
              <a:gd name="T49" fmla="*/ 347781423 h 787"/>
              <a:gd name="T50" fmla="*/ 448588515 w 201"/>
              <a:gd name="T51" fmla="*/ 380542648 h 787"/>
              <a:gd name="T52" fmla="*/ 458669156 w 201"/>
              <a:gd name="T53" fmla="*/ 413305460 h 787"/>
              <a:gd name="T54" fmla="*/ 471270751 w 201"/>
              <a:gd name="T55" fmla="*/ 448587633 h 787"/>
              <a:gd name="T56" fmla="*/ 481351392 w 201"/>
              <a:gd name="T57" fmla="*/ 481348857 h 787"/>
              <a:gd name="T58" fmla="*/ 493951399 w 201"/>
              <a:gd name="T59" fmla="*/ 514111669 h 787"/>
              <a:gd name="T60" fmla="*/ 493951399 w 201"/>
              <a:gd name="T61" fmla="*/ 549393843 h 787"/>
              <a:gd name="T62" fmla="*/ 493951399 w 201"/>
              <a:gd name="T63" fmla="*/ 582155067 h 787"/>
              <a:gd name="T64" fmla="*/ 504032040 w 201"/>
              <a:gd name="T65" fmla="*/ 627517861 h 787"/>
              <a:gd name="T66" fmla="*/ 504032040 w 201"/>
              <a:gd name="T67" fmla="*/ 660280673 h 787"/>
              <a:gd name="T68" fmla="*/ 504032040 w 201"/>
              <a:gd name="T69" fmla="*/ 693041898 h 7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
              <a:gd name="T106" fmla="*/ 0 h 787"/>
              <a:gd name="T107" fmla="*/ 201 w 201"/>
              <a:gd name="T108" fmla="*/ 787 h 7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 h="787">
                <a:moveTo>
                  <a:pt x="0" y="786"/>
                </a:moveTo>
                <a:lnTo>
                  <a:pt x="107" y="506"/>
                </a:lnTo>
                <a:lnTo>
                  <a:pt x="107" y="120"/>
                </a:lnTo>
                <a:lnTo>
                  <a:pt x="93" y="120"/>
                </a:lnTo>
                <a:lnTo>
                  <a:pt x="80" y="124"/>
                </a:lnTo>
                <a:lnTo>
                  <a:pt x="98" y="120"/>
                </a:lnTo>
                <a:lnTo>
                  <a:pt x="102" y="107"/>
                </a:lnTo>
                <a:lnTo>
                  <a:pt x="116" y="93"/>
                </a:lnTo>
                <a:lnTo>
                  <a:pt x="120" y="80"/>
                </a:lnTo>
                <a:lnTo>
                  <a:pt x="116" y="67"/>
                </a:lnTo>
                <a:lnTo>
                  <a:pt x="111" y="53"/>
                </a:lnTo>
                <a:lnTo>
                  <a:pt x="107" y="40"/>
                </a:lnTo>
                <a:lnTo>
                  <a:pt x="98" y="27"/>
                </a:lnTo>
                <a:lnTo>
                  <a:pt x="93" y="13"/>
                </a:lnTo>
                <a:lnTo>
                  <a:pt x="89" y="0"/>
                </a:lnTo>
                <a:lnTo>
                  <a:pt x="89" y="13"/>
                </a:lnTo>
                <a:lnTo>
                  <a:pt x="98" y="27"/>
                </a:lnTo>
                <a:lnTo>
                  <a:pt x="107" y="40"/>
                </a:lnTo>
                <a:lnTo>
                  <a:pt x="111" y="53"/>
                </a:lnTo>
                <a:lnTo>
                  <a:pt x="124" y="62"/>
                </a:lnTo>
                <a:lnTo>
                  <a:pt x="133" y="75"/>
                </a:lnTo>
                <a:lnTo>
                  <a:pt x="142" y="89"/>
                </a:lnTo>
                <a:lnTo>
                  <a:pt x="156" y="107"/>
                </a:lnTo>
                <a:lnTo>
                  <a:pt x="164" y="124"/>
                </a:lnTo>
                <a:lnTo>
                  <a:pt x="173" y="138"/>
                </a:lnTo>
                <a:lnTo>
                  <a:pt x="178" y="151"/>
                </a:lnTo>
                <a:lnTo>
                  <a:pt x="182" y="164"/>
                </a:lnTo>
                <a:lnTo>
                  <a:pt x="187" y="178"/>
                </a:lnTo>
                <a:lnTo>
                  <a:pt x="191" y="191"/>
                </a:lnTo>
                <a:lnTo>
                  <a:pt x="196" y="204"/>
                </a:lnTo>
                <a:lnTo>
                  <a:pt x="196" y="218"/>
                </a:lnTo>
                <a:lnTo>
                  <a:pt x="196" y="231"/>
                </a:lnTo>
                <a:lnTo>
                  <a:pt x="200" y="249"/>
                </a:lnTo>
                <a:lnTo>
                  <a:pt x="200" y="262"/>
                </a:lnTo>
                <a:lnTo>
                  <a:pt x="200" y="275"/>
                </a:lnTo>
              </a:path>
            </a:pathLst>
          </a:custGeom>
          <a:noFill/>
          <a:ln w="12700" cap="rnd">
            <a:solidFill>
              <a:schemeClr val="bg1"/>
            </a:solidFill>
            <a:round/>
            <a:headEnd/>
            <a:tailEnd/>
          </a:ln>
        </p:spPr>
        <p:txBody>
          <a:bodyPr/>
          <a:lstStyle/>
          <a:p>
            <a:endParaRPr lang="tr-TR">
              <a:solidFill>
                <a:schemeClr val="bg1"/>
              </a:solidFill>
            </a:endParaRPr>
          </a:p>
        </p:txBody>
      </p:sp>
      <p:sp>
        <p:nvSpPr>
          <p:cNvPr id="378938" name="Freeform 58"/>
          <p:cNvSpPr>
            <a:spLocks/>
          </p:cNvSpPr>
          <p:nvPr/>
        </p:nvSpPr>
        <p:spPr bwMode="auto">
          <a:xfrm>
            <a:off x="7497763" y="3705225"/>
            <a:ext cx="65087" cy="192088"/>
          </a:xfrm>
          <a:custGeom>
            <a:avLst/>
            <a:gdLst>
              <a:gd name="T0" fmla="*/ 22680438 w 41"/>
              <a:gd name="T1" fmla="*/ 0 h 121"/>
              <a:gd name="T2" fmla="*/ 100805476 w 41"/>
              <a:gd name="T3" fmla="*/ 302419537 h 121"/>
              <a:gd name="T4" fmla="*/ 100805476 w 41"/>
              <a:gd name="T5" fmla="*/ 269658214 h 121"/>
              <a:gd name="T6" fmla="*/ 100805476 w 41"/>
              <a:gd name="T7" fmla="*/ 234375935 h 121"/>
              <a:gd name="T8" fmla="*/ 100805476 w 41"/>
              <a:gd name="T9" fmla="*/ 201613025 h 121"/>
              <a:gd name="T10" fmla="*/ 100805476 w 41"/>
              <a:gd name="T11" fmla="*/ 168851702 h 121"/>
              <a:gd name="T12" fmla="*/ 100805476 w 41"/>
              <a:gd name="T13" fmla="*/ 133569423 h 121"/>
              <a:gd name="T14" fmla="*/ 68042902 w 41"/>
              <a:gd name="T15" fmla="*/ 168851702 h 121"/>
              <a:gd name="T16" fmla="*/ 32760986 w 41"/>
              <a:gd name="T17" fmla="*/ 168851702 h 121"/>
              <a:gd name="T18" fmla="*/ 0 w 41"/>
              <a:gd name="T19" fmla="*/ 168851702 h 121"/>
              <a:gd name="T20" fmla="*/ 32760986 w 41"/>
              <a:gd name="T21" fmla="*/ 201613025 h 121"/>
              <a:gd name="T22" fmla="*/ 68042902 w 41"/>
              <a:gd name="T23" fmla="*/ 234375935 h 121"/>
              <a:gd name="T24" fmla="*/ 78123450 w 41"/>
              <a:gd name="T25" fmla="*/ 269658214 h 121"/>
              <a:gd name="T26" fmla="*/ 55443012 w 41"/>
              <a:gd name="T27" fmla="*/ 234375935 h 121"/>
              <a:gd name="T28" fmla="*/ 45362464 w 41"/>
              <a:gd name="T29" fmla="*/ 201613025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121"/>
              <a:gd name="T47" fmla="*/ 41 w 41"/>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121">
                <a:moveTo>
                  <a:pt x="9" y="0"/>
                </a:moveTo>
                <a:lnTo>
                  <a:pt x="40" y="120"/>
                </a:lnTo>
                <a:lnTo>
                  <a:pt x="40" y="107"/>
                </a:lnTo>
                <a:lnTo>
                  <a:pt x="40" y="93"/>
                </a:lnTo>
                <a:lnTo>
                  <a:pt x="40" y="80"/>
                </a:lnTo>
                <a:lnTo>
                  <a:pt x="40" y="67"/>
                </a:lnTo>
                <a:lnTo>
                  <a:pt x="40" y="53"/>
                </a:lnTo>
                <a:lnTo>
                  <a:pt x="27" y="67"/>
                </a:lnTo>
                <a:lnTo>
                  <a:pt x="13" y="67"/>
                </a:lnTo>
                <a:lnTo>
                  <a:pt x="0" y="67"/>
                </a:lnTo>
                <a:lnTo>
                  <a:pt x="13" y="80"/>
                </a:lnTo>
                <a:lnTo>
                  <a:pt x="27" y="93"/>
                </a:lnTo>
                <a:lnTo>
                  <a:pt x="31" y="107"/>
                </a:lnTo>
                <a:lnTo>
                  <a:pt x="22" y="93"/>
                </a:lnTo>
                <a:lnTo>
                  <a:pt x="18" y="80"/>
                </a:lnTo>
              </a:path>
            </a:pathLst>
          </a:custGeom>
          <a:noFill/>
          <a:ln w="12700" cap="rnd">
            <a:solidFill>
              <a:schemeClr val="bg1"/>
            </a:solidFill>
            <a:round/>
            <a:headEnd/>
            <a:tailEnd/>
          </a:ln>
        </p:spPr>
        <p:txBody>
          <a:bodyPr/>
          <a:lstStyle/>
          <a:p>
            <a:endParaRPr lang="tr-TR">
              <a:solidFill>
                <a:schemeClr val="bg1"/>
              </a:solidFill>
            </a:endParaRPr>
          </a:p>
        </p:txBody>
      </p:sp>
      <p:sp>
        <p:nvSpPr>
          <p:cNvPr id="378939" name="Freeform 59"/>
          <p:cNvSpPr>
            <a:spLocks/>
          </p:cNvSpPr>
          <p:nvPr/>
        </p:nvSpPr>
        <p:spPr bwMode="auto">
          <a:xfrm>
            <a:off x="7448550" y="3910013"/>
            <a:ext cx="177800" cy="276225"/>
          </a:xfrm>
          <a:custGeom>
            <a:avLst/>
            <a:gdLst>
              <a:gd name="T0" fmla="*/ 0 w 112"/>
              <a:gd name="T1" fmla="*/ 22682200 h 174"/>
              <a:gd name="T2" fmla="*/ 279738138 w 112"/>
              <a:gd name="T3" fmla="*/ 0 h 174"/>
              <a:gd name="T4" fmla="*/ 201612500 w 112"/>
              <a:gd name="T5" fmla="*/ 435987825 h 174"/>
              <a:gd name="T6" fmla="*/ 0 w 112"/>
              <a:gd name="T7" fmla="*/ 22682200 h 174"/>
              <a:gd name="T8" fmla="*/ 0 60000 65536"/>
              <a:gd name="T9" fmla="*/ 0 60000 65536"/>
              <a:gd name="T10" fmla="*/ 0 60000 65536"/>
              <a:gd name="T11" fmla="*/ 0 60000 65536"/>
              <a:gd name="T12" fmla="*/ 0 w 112"/>
              <a:gd name="T13" fmla="*/ 0 h 174"/>
              <a:gd name="T14" fmla="*/ 112 w 112"/>
              <a:gd name="T15" fmla="*/ 174 h 174"/>
            </a:gdLst>
            <a:ahLst/>
            <a:cxnLst>
              <a:cxn ang="T8">
                <a:pos x="T0" y="T1"/>
              </a:cxn>
              <a:cxn ang="T9">
                <a:pos x="T2" y="T3"/>
              </a:cxn>
              <a:cxn ang="T10">
                <a:pos x="T4" y="T5"/>
              </a:cxn>
              <a:cxn ang="T11">
                <a:pos x="T6" y="T7"/>
              </a:cxn>
            </a:cxnLst>
            <a:rect l="T12" t="T13" r="T14" b="T15"/>
            <a:pathLst>
              <a:path w="112" h="174">
                <a:moveTo>
                  <a:pt x="0" y="9"/>
                </a:moveTo>
                <a:lnTo>
                  <a:pt x="111" y="0"/>
                </a:lnTo>
                <a:lnTo>
                  <a:pt x="80" y="173"/>
                </a:lnTo>
                <a:lnTo>
                  <a:pt x="0" y="9"/>
                </a:lnTo>
              </a:path>
            </a:pathLst>
          </a:custGeom>
          <a:noFill/>
          <a:ln w="12700" cap="rnd">
            <a:solidFill>
              <a:schemeClr val="bg1"/>
            </a:solidFill>
            <a:round/>
            <a:headEnd/>
            <a:tailEnd/>
          </a:ln>
        </p:spPr>
        <p:txBody>
          <a:bodyPr/>
          <a:lstStyle/>
          <a:p>
            <a:endParaRPr lang="tr-TR">
              <a:solidFill>
                <a:schemeClr val="bg1"/>
              </a:solidFill>
            </a:endParaRPr>
          </a:p>
        </p:txBody>
      </p:sp>
      <p:sp>
        <p:nvSpPr>
          <p:cNvPr id="378940" name="Freeform 60"/>
          <p:cNvSpPr>
            <a:spLocks/>
          </p:cNvSpPr>
          <p:nvPr/>
        </p:nvSpPr>
        <p:spPr bwMode="auto">
          <a:xfrm>
            <a:off x="7285038" y="2951163"/>
            <a:ext cx="249237" cy="550862"/>
          </a:xfrm>
          <a:custGeom>
            <a:avLst/>
            <a:gdLst>
              <a:gd name="T0" fmla="*/ 393143586 w 157"/>
              <a:gd name="T1" fmla="*/ 871973271 h 347"/>
              <a:gd name="T2" fmla="*/ 393143586 w 157"/>
              <a:gd name="T3" fmla="*/ 839210476 h 347"/>
              <a:gd name="T4" fmla="*/ 393143586 w 157"/>
              <a:gd name="T5" fmla="*/ 803928320 h 347"/>
              <a:gd name="T6" fmla="*/ 383062982 w 157"/>
              <a:gd name="T7" fmla="*/ 771167113 h 347"/>
              <a:gd name="T8" fmla="*/ 383062982 w 157"/>
              <a:gd name="T9" fmla="*/ 738404317 h 347"/>
              <a:gd name="T10" fmla="*/ 370461432 w 157"/>
              <a:gd name="T11" fmla="*/ 703122162 h 347"/>
              <a:gd name="T12" fmla="*/ 360380827 w 157"/>
              <a:gd name="T13" fmla="*/ 670360954 h 347"/>
              <a:gd name="T14" fmla="*/ 360380827 w 157"/>
              <a:gd name="T15" fmla="*/ 637598159 h 347"/>
              <a:gd name="T16" fmla="*/ 360380827 w 157"/>
              <a:gd name="T17" fmla="*/ 604836951 h 347"/>
              <a:gd name="T18" fmla="*/ 347780865 w 157"/>
              <a:gd name="T19" fmla="*/ 559474180 h 347"/>
              <a:gd name="T20" fmla="*/ 347780865 w 157"/>
              <a:gd name="T21" fmla="*/ 524192024 h 347"/>
              <a:gd name="T22" fmla="*/ 337700260 w 157"/>
              <a:gd name="T23" fmla="*/ 491429229 h 347"/>
              <a:gd name="T24" fmla="*/ 325098710 w 157"/>
              <a:gd name="T25" fmla="*/ 458668021 h 347"/>
              <a:gd name="T26" fmla="*/ 315018106 w 157"/>
              <a:gd name="T27" fmla="*/ 425905226 h 347"/>
              <a:gd name="T28" fmla="*/ 292337539 w 157"/>
              <a:gd name="T29" fmla="*/ 390623070 h 347"/>
              <a:gd name="T30" fmla="*/ 279735989 w 157"/>
              <a:gd name="T31" fmla="*/ 357861863 h 347"/>
              <a:gd name="T32" fmla="*/ 269655384 w 157"/>
              <a:gd name="T33" fmla="*/ 325099067 h 347"/>
              <a:gd name="T34" fmla="*/ 246974817 w 157"/>
              <a:gd name="T35" fmla="*/ 289816912 h 347"/>
              <a:gd name="T36" fmla="*/ 214212058 w 157"/>
              <a:gd name="T37" fmla="*/ 257055704 h 347"/>
              <a:gd name="T38" fmla="*/ 201612096 w 157"/>
              <a:gd name="T39" fmla="*/ 224292909 h 347"/>
              <a:gd name="T40" fmla="*/ 168849336 w 157"/>
              <a:gd name="T41" fmla="*/ 189010753 h 347"/>
              <a:gd name="T42" fmla="*/ 156249374 w 157"/>
              <a:gd name="T43" fmla="*/ 156249546 h 347"/>
              <a:gd name="T44" fmla="*/ 133567220 w 157"/>
              <a:gd name="T45" fmla="*/ 123486750 h 347"/>
              <a:gd name="T46" fmla="*/ 123486615 w 157"/>
              <a:gd name="T47" fmla="*/ 88204595 h 347"/>
              <a:gd name="T48" fmla="*/ 113406010 w 157"/>
              <a:gd name="T49" fmla="*/ 55443387 h 347"/>
              <a:gd name="T50" fmla="*/ 78123893 w 157"/>
              <a:gd name="T51" fmla="*/ 45362771 h 347"/>
              <a:gd name="T52" fmla="*/ 45362721 w 157"/>
              <a:gd name="T53" fmla="*/ 45362771 h 347"/>
              <a:gd name="T54" fmla="*/ 0 w 157"/>
              <a:gd name="T55" fmla="*/ 32761208 h 347"/>
              <a:gd name="T56" fmla="*/ 32761172 w 157"/>
              <a:gd name="T57" fmla="*/ 0 h 347"/>
              <a:gd name="T58" fmla="*/ 68043288 w 157"/>
              <a:gd name="T59" fmla="*/ 22680592 h 347"/>
              <a:gd name="T60" fmla="*/ 100806048 w 157"/>
              <a:gd name="T61" fmla="*/ 45362771 h 347"/>
              <a:gd name="T62" fmla="*/ 113406010 w 157"/>
              <a:gd name="T63" fmla="*/ 78123979 h 3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347"/>
              <a:gd name="T98" fmla="*/ 157 w 157"/>
              <a:gd name="T99" fmla="*/ 347 h 3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347">
                <a:moveTo>
                  <a:pt x="156" y="346"/>
                </a:moveTo>
                <a:lnTo>
                  <a:pt x="156" y="333"/>
                </a:lnTo>
                <a:lnTo>
                  <a:pt x="156" y="319"/>
                </a:lnTo>
                <a:lnTo>
                  <a:pt x="152" y="306"/>
                </a:lnTo>
                <a:lnTo>
                  <a:pt x="152" y="293"/>
                </a:lnTo>
                <a:lnTo>
                  <a:pt x="147" y="279"/>
                </a:lnTo>
                <a:lnTo>
                  <a:pt x="143" y="266"/>
                </a:lnTo>
                <a:lnTo>
                  <a:pt x="143" y="253"/>
                </a:lnTo>
                <a:lnTo>
                  <a:pt x="143" y="240"/>
                </a:lnTo>
                <a:lnTo>
                  <a:pt x="138" y="222"/>
                </a:lnTo>
                <a:lnTo>
                  <a:pt x="138" y="208"/>
                </a:lnTo>
                <a:lnTo>
                  <a:pt x="134" y="195"/>
                </a:lnTo>
                <a:lnTo>
                  <a:pt x="129" y="182"/>
                </a:lnTo>
                <a:lnTo>
                  <a:pt x="125" y="169"/>
                </a:lnTo>
                <a:lnTo>
                  <a:pt x="116" y="155"/>
                </a:lnTo>
                <a:lnTo>
                  <a:pt x="111" y="142"/>
                </a:lnTo>
                <a:lnTo>
                  <a:pt x="107" y="129"/>
                </a:lnTo>
                <a:lnTo>
                  <a:pt x="98" y="115"/>
                </a:lnTo>
                <a:lnTo>
                  <a:pt x="85" y="102"/>
                </a:lnTo>
                <a:lnTo>
                  <a:pt x="80" y="89"/>
                </a:lnTo>
                <a:lnTo>
                  <a:pt x="67" y="75"/>
                </a:lnTo>
                <a:lnTo>
                  <a:pt x="62" y="62"/>
                </a:lnTo>
                <a:lnTo>
                  <a:pt x="53" y="49"/>
                </a:lnTo>
                <a:lnTo>
                  <a:pt x="49" y="35"/>
                </a:lnTo>
                <a:lnTo>
                  <a:pt x="45" y="22"/>
                </a:lnTo>
                <a:lnTo>
                  <a:pt x="31" y="18"/>
                </a:lnTo>
                <a:lnTo>
                  <a:pt x="18" y="18"/>
                </a:lnTo>
                <a:lnTo>
                  <a:pt x="0" y="13"/>
                </a:lnTo>
                <a:lnTo>
                  <a:pt x="13" y="0"/>
                </a:lnTo>
                <a:lnTo>
                  <a:pt x="27" y="9"/>
                </a:lnTo>
                <a:lnTo>
                  <a:pt x="40" y="18"/>
                </a:lnTo>
                <a:lnTo>
                  <a:pt x="45" y="31"/>
                </a:lnTo>
              </a:path>
            </a:pathLst>
          </a:custGeom>
          <a:noFill/>
          <a:ln w="12700" cap="rnd">
            <a:solidFill>
              <a:schemeClr val="bg1"/>
            </a:solidFill>
            <a:round/>
            <a:headEnd/>
            <a:tailEnd/>
          </a:ln>
        </p:spPr>
        <p:txBody>
          <a:bodyPr/>
          <a:lstStyle/>
          <a:p>
            <a:endParaRPr lang="tr-TR">
              <a:solidFill>
                <a:schemeClr val="bg1"/>
              </a:solidFill>
            </a:endParaRPr>
          </a:p>
        </p:txBody>
      </p:sp>
      <p:sp>
        <p:nvSpPr>
          <p:cNvPr id="378941" name="Freeform 61"/>
          <p:cNvSpPr>
            <a:spLocks/>
          </p:cNvSpPr>
          <p:nvPr/>
        </p:nvSpPr>
        <p:spPr bwMode="auto">
          <a:xfrm>
            <a:off x="7010400" y="2641600"/>
            <a:ext cx="417513" cy="452438"/>
          </a:xfrm>
          <a:custGeom>
            <a:avLst/>
            <a:gdLst>
              <a:gd name="T0" fmla="*/ 246975608 w 263"/>
              <a:gd name="T1" fmla="*/ 682963892 h 285"/>
              <a:gd name="T2" fmla="*/ 178932102 w 263"/>
              <a:gd name="T3" fmla="*/ 705644530 h 285"/>
              <a:gd name="T4" fmla="*/ 110887008 w 263"/>
              <a:gd name="T5" fmla="*/ 715725166 h 285"/>
              <a:gd name="T6" fmla="*/ 100806371 w 263"/>
              <a:gd name="T7" fmla="*/ 647681666 h 285"/>
              <a:gd name="T8" fmla="*/ 78125731 w 263"/>
              <a:gd name="T9" fmla="*/ 582157531 h 285"/>
              <a:gd name="T10" fmla="*/ 146169238 w 263"/>
              <a:gd name="T11" fmla="*/ 569555942 h 285"/>
              <a:gd name="T12" fmla="*/ 146169238 w 263"/>
              <a:gd name="T13" fmla="*/ 546875304 h 285"/>
              <a:gd name="T14" fmla="*/ 78125731 w 263"/>
              <a:gd name="T15" fmla="*/ 582157531 h 285"/>
              <a:gd name="T16" fmla="*/ 55443504 w 263"/>
              <a:gd name="T17" fmla="*/ 514112443 h 285"/>
              <a:gd name="T18" fmla="*/ 55443504 w 263"/>
              <a:gd name="T19" fmla="*/ 504031807 h 285"/>
              <a:gd name="T20" fmla="*/ 0 w 263"/>
              <a:gd name="T21" fmla="*/ 468749581 h 285"/>
              <a:gd name="T22" fmla="*/ 68045094 w 263"/>
              <a:gd name="T23" fmla="*/ 413306082 h 285"/>
              <a:gd name="T24" fmla="*/ 68045094 w 263"/>
              <a:gd name="T25" fmla="*/ 347781947 h 285"/>
              <a:gd name="T26" fmla="*/ 55443504 w 263"/>
              <a:gd name="T27" fmla="*/ 279738447 h 285"/>
              <a:gd name="T28" fmla="*/ 68045094 w 263"/>
              <a:gd name="T29" fmla="*/ 211693359 h 285"/>
              <a:gd name="T30" fmla="*/ 90725734 w 263"/>
              <a:gd name="T31" fmla="*/ 146169224 h 285"/>
              <a:gd name="T32" fmla="*/ 123488598 w 263"/>
              <a:gd name="T33" fmla="*/ 211693359 h 285"/>
              <a:gd name="T34" fmla="*/ 168851465 w 263"/>
              <a:gd name="T35" fmla="*/ 279738447 h 285"/>
              <a:gd name="T36" fmla="*/ 224294969 w 263"/>
              <a:gd name="T37" fmla="*/ 347781947 h 285"/>
              <a:gd name="T38" fmla="*/ 289819110 w 263"/>
              <a:gd name="T39" fmla="*/ 390625444 h 285"/>
              <a:gd name="T40" fmla="*/ 357862616 w 263"/>
              <a:gd name="T41" fmla="*/ 435988307 h 285"/>
              <a:gd name="T42" fmla="*/ 435988347 w 263"/>
              <a:gd name="T43" fmla="*/ 403225446 h 285"/>
              <a:gd name="T44" fmla="*/ 435988347 w 263"/>
              <a:gd name="T45" fmla="*/ 380544808 h 285"/>
              <a:gd name="T46" fmla="*/ 471270577 w 263"/>
              <a:gd name="T47" fmla="*/ 448588308 h 285"/>
              <a:gd name="T48" fmla="*/ 435988347 w 263"/>
              <a:gd name="T49" fmla="*/ 514112443 h 285"/>
              <a:gd name="T50" fmla="*/ 448588350 w 263"/>
              <a:gd name="T51" fmla="*/ 526714032 h 285"/>
              <a:gd name="T52" fmla="*/ 504031854 w 263"/>
              <a:gd name="T53" fmla="*/ 514112443 h 285"/>
              <a:gd name="T54" fmla="*/ 536794718 w 263"/>
              <a:gd name="T55" fmla="*/ 514112443 h 285"/>
              <a:gd name="T56" fmla="*/ 549394720 w 263"/>
              <a:gd name="T57" fmla="*/ 582157531 h 285"/>
              <a:gd name="T58" fmla="*/ 582157585 w 263"/>
              <a:gd name="T59" fmla="*/ 582157531 h 285"/>
              <a:gd name="T60" fmla="*/ 582157585 w 263"/>
              <a:gd name="T61" fmla="*/ 514112443 h 285"/>
              <a:gd name="T62" fmla="*/ 660281728 w 263"/>
              <a:gd name="T63" fmla="*/ 448588308 h 285"/>
              <a:gd name="T64" fmla="*/ 614918861 w 263"/>
              <a:gd name="T65" fmla="*/ 514112443 h 285"/>
              <a:gd name="T66" fmla="*/ 614918861 w 263"/>
              <a:gd name="T67" fmla="*/ 448588308 h 285"/>
              <a:gd name="T68" fmla="*/ 660281728 w 263"/>
              <a:gd name="T69" fmla="*/ 390625444 h 285"/>
              <a:gd name="T70" fmla="*/ 660281728 w 263"/>
              <a:gd name="T71" fmla="*/ 312499720 h 285"/>
              <a:gd name="T72" fmla="*/ 637601089 w 263"/>
              <a:gd name="T73" fmla="*/ 234375584 h 285"/>
              <a:gd name="T74" fmla="*/ 614918861 w 263"/>
              <a:gd name="T75" fmla="*/ 168851449 h 285"/>
              <a:gd name="T76" fmla="*/ 592238222 w 263"/>
              <a:gd name="T77" fmla="*/ 100806361 h 285"/>
              <a:gd name="T78" fmla="*/ 514112491 w 263"/>
              <a:gd name="T79" fmla="*/ 32762861 h 285"/>
              <a:gd name="T80" fmla="*/ 448588350 w 263"/>
              <a:gd name="T81" fmla="*/ 10080636 h 285"/>
              <a:gd name="T82" fmla="*/ 380544843 w 263"/>
              <a:gd name="T83" fmla="*/ 10080636 h 285"/>
              <a:gd name="T84" fmla="*/ 312499749 w 263"/>
              <a:gd name="T85" fmla="*/ 0 h 285"/>
              <a:gd name="T86" fmla="*/ 234375606 w 263"/>
              <a:gd name="T87" fmla="*/ 0 h 285"/>
              <a:gd name="T88" fmla="*/ 156249875 w 263"/>
              <a:gd name="T89" fmla="*/ 45362863 h 285"/>
              <a:gd name="T90" fmla="*/ 78125731 w 263"/>
              <a:gd name="T91" fmla="*/ 100806361 h 285"/>
              <a:gd name="T92" fmla="*/ 55443504 w 263"/>
              <a:gd name="T93" fmla="*/ 178932085 h 285"/>
              <a:gd name="T94" fmla="*/ 78125731 w 263"/>
              <a:gd name="T95" fmla="*/ 189012721 h 285"/>
              <a:gd name="T96" fmla="*/ 55443504 w 263"/>
              <a:gd name="T97" fmla="*/ 224294948 h 2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3"/>
              <a:gd name="T148" fmla="*/ 0 h 285"/>
              <a:gd name="T149" fmla="*/ 263 w 263"/>
              <a:gd name="T150" fmla="*/ 285 h 2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3" h="285">
                <a:moveTo>
                  <a:pt x="111" y="271"/>
                </a:moveTo>
                <a:lnTo>
                  <a:pt x="98" y="271"/>
                </a:lnTo>
                <a:lnTo>
                  <a:pt x="84" y="280"/>
                </a:lnTo>
                <a:lnTo>
                  <a:pt x="71" y="280"/>
                </a:lnTo>
                <a:lnTo>
                  <a:pt x="58" y="284"/>
                </a:lnTo>
                <a:lnTo>
                  <a:pt x="44" y="284"/>
                </a:lnTo>
                <a:lnTo>
                  <a:pt x="40" y="271"/>
                </a:lnTo>
                <a:lnTo>
                  <a:pt x="40" y="257"/>
                </a:lnTo>
                <a:lnTo>
                  <a:pt x="36" y="244"/>
                </a:lnTo>
                <a:lnTo>
                  <a:pt x="31" y="231"/>
                </a:lnTo>
                <a:lnTo>
                  <a:pt x="44" y="231"/>
                </a:lnTo>
                <a:lnTo>
                  <a:pt x="58" y="226"/>
                </a:lnTo>
                <a:lnTo>
                  <a:pt x="71" y="222"/>
                </a:lnTo>
                <a:lnTo>
                  <a:pt x="58" y="217"/>
                </a:lnTo>
                <a:lnTo>
                  <a:pt x="44" y="231"/>
                </a:lnTo>
                <a:lnTo>
                  <a:pt x="31" y="231"/>
                </a:lnTo>
                <a:lnTo>
                  <a:pt x="22" y="217"/>
                </a:lnTo>
                <a:lnTo>
                  <a:pt x="22" y="204"/>
                </a:lnTo>
                <a:lnTo>
                  <a:pt x="36" y="200"/>
                </a:lnTo>
                <a:lnTo>
                  <a:pt x="22" y="200"/>
                </a:lnTo>
                <a:lnTo>
                  <a:pt x="9" y="200"/>
                </a:lnTo>
                <a:lnTo>
                  <a:pt x="0" y="186"/>
                </a:lnTo>
                <a:lnTo>
                  <a:pt x="13" y="178"/>
                </a:lnTo>
                <a:lnTo>
                  <a:pt x="27" y="164"/>
                </a:lnTo>
                <a:lnTo>
                  <a:pt x="27" y="151"/>
                </a:lnTo>
                <a:lnTo>
                  <a:pt x="27" y="138"/>
                </a:lnTo>
                <a:lnTo>
                  <a:pt x="27" y="124"/>
                </a:lnTo>
                <a:lnTo>
                  <a:pt x="22" y="111"/>
                </a:lnTo>
                <a:lnTo>
                  <a:pt x="22" y="98"/>
                </a:lnTo>
                <a:lnTo>
                  <a:pt x="27" y="84"/>
                </a:lnTo>
                <a:lnTo>
                  <a:pt x="36" y="71"/>
                </a:lnTo>
                <a:lnTo>
                  <a:pt x="36" y="58"/>
                </a:lnTo>
                <a:lnTo>
                  <a:pt x="36" y="71"/>
                </a:lnTo>
                <a:lnTo>
                  <a:pt x="49" y="84"/>
                </a:lnTo>
                <a:lnTo>
                  <a:pt x="53" y="98"/>
                </a:lnTo>
                <a:lnTo>
                  <a:pt x="67" y="111"/>
                </a:lnTo>
                <a:lnTo>
                  <a:pt x="75" y="124"/>
                </a:lnTo>
                <a:lnTo>
                  <a:pt x="89" y="138"/>
                </a:lnTo>
                <a:lnTo>
                  <a:pt x="102" y="151"/>
                </a:lnTo>
                <a:lnTo>
                  <a:pt x="115" y="155"/>
                </a:lnTo>
                <a:lnTo>
                  <a:pt x="129" y="160"/>
                </a:lnTo>
                <a:lnTo>
                  <a:pt x="142" y="173"/>
                </a:lnTo>
                <a:lnTo>
                  <a:pt x="147" y="160"/>
                </a:lnTo>
                <a:lnTo>
                  <a:pt x="173" y="160"/>
                </a:lnTo>
                <a:lnTo>
                  <a:pt x="160" y="155"/>
                </a:lnTo>
                <a:lnTo>
                  <a:pt x="173" y="151"/>
                </a:lnTo>
                <a:lnTo>
                  <a:pt x="187" y="160"/>
                </a:lnTo>
                <a:lnTo>
                  <a:pt x="187" y="178"/>
                </a:lnTo>
                <a:lnTo>
                  <a:pt x="187" y="191"/>
                </a:lnTo>
                <a:lnTo>
                  <a:pt x="173" y="204"/>
                </a:lnTo>
                <a:lnTo>
                  <a:pt x="164" y="217"/>
                </a:lnTo>
                <a:lnTo>
                  <a:pt x="178" y="209"/>
                </a:lnTo>
                <a:lnTo>
                  <a:pt x="191" y="217"/>
                </a:lnTo>
                <a:lnTo>
                  <a:pt x="200" y="204"/>
                </a:lnTo>
                <a:lnTo>
                  <a:pt x="213" y="217"/>
                </a:lnTo>
                <a:lnTo>
                  <a:pt x="213" y="204"/>
                </a:lnTo>
                <a:lnTo>
                  <a:pt x="213" y="217"/>
                </a:lnTo>
                <a:lnTo>
                  <a:pt x="218" y="231"/>
                </a:lnTo>
                <a:lnTo>
                  <a:pt x="226" y="217"/>
                </a:lnTo>
                <a:lnTo>
                  <a:pt x="231" y="231"/>
                </a:lnTo>
                <a:lnTo>
                  <a:pt x="231" y="217"/>
                </a:lnTo>
                <a:lnTo>
                  <a:pt x="231" y="204"/>
                </a:lnTo>
                <a:lnTo>
                  <a:pt x="258" y="191"/>
                </a:lnTo>
                <a:lnTo>
                  <a:pt x="262" y="178"/>
                </a:lnTo>
                <a:lnTo>
                  <a:pt x="253" y="191"/>
                </a:lnTo>
                <a:lnTo>
                  <a:pt x="244" y="204"/>
                </a:lnTo>
                <a:lnTo>
                  <a:pt x="244" y="191"/>
                </a:lnTo>
                <a:lnTo>
                  <a:pt x="244" y="178"/>
                </a:lnTo>
                <a:lnTo>
                  <a:pt x="258" y="169"/>
                </a:lnTo>
                <a:lnTo>
                  <a:pt x="262" y="155"/>
                </a:lnTo>
                <a:lnTo>
                  <a:pt x="262" y="142"/>
                </a:lnTo>
                <a:lnTo>
                  <a:pt x="262" y="124"/>
                </a:lnTo>
                <a:lnTo>
                  <a:pt x="262" y="107"/>
                </a:lnTo>
                <a:lnTo>
                  <a:pt x="253" y="93"/>
                </a:lnTo>
                <a:lnTo>
                  <a:pt x="249" y="80"/>
                </a:lnTo>
                <a:lnTo>
                  <a:pt x="244" y="67"/>
                </a:lnTo>
                <a:lnTo>
                  <a:pt x="240" y="53"/>
                </a:lnTo>
                <a:lnTo>
                  <a:pt x="235" y="40"/>
                </a:lnTo>
                <a:lnTo>
                  <a:pt x="218" y="27"/>
                </a:lnTo>
                <a:lnTo>
                  <a:pt x="204" y="13"/>
                </a:lnTo>
                <a:lnTo>
                  <a:pt x="191" y="9"/>
                </a:lnTo>
                <a:lnTo>
                  <a:pt x="178" y="4"/>
                </a:lnTo>
                <a:lnTo>
                  <a:pt x="164" y="4"/>
                </a:lnTo>
                <a:lnTo>
                  <a:pt x="151" y="4"/>
                </a:lnTo>
                <a:lnTo>
                  <a:pt x="138" y="0"/>
                </a:lnTo>
                <a:lnTo>
                  <a:pt x="124" y="0"/>
                </a:lnTo>
                <a:lnTo>
                  <a:pt x="111" y="0"/>
                </a:lnTo>
                <a:lnTo>
                  <a:pt x="93" y="0"/>
                </a:lnTo>
                <a:lnTo>
                  <a:pt x="75" y="9"/>
                </a:lnTo>
                <a:lnTo>
                  <a:pt x="62" y="18"/>
                </a:lnTo>
                <a:lnTo>
                  <a:pt x="44" y="27"/>
                </a:lnTo>
                <a:lnTo>
                  <a:pt x="31" y="40"/>
                </a:lnTo>
                <a:lnTo>
                  <a:pt x="22" y="53"/>
                </a:lnTo>
                <a:lnTo>
                  <a:pt x="22" y="71"/>
                </a:lnTo>
                <a:lnTo>
                  <a:pt x="22" y="89"/>
                </a:lnTo>
                <a:lnTo>
                  <a:pt x="31" y="75"/>
                </a:lnTo>
                <a:lnTo>
                  <a:pt x="31" y="62"/>
                </a:lnTo>
                <a:lnTo>
                  <a:pt x="22" y="89"/>
                </a:lnTo>
              </a:path>
            </a:pathLst>
          </a:custGeom>
          <a:noFill/>
          <a:ln w="12700" cap="rnd">
            <a:solidFill>
              <a:schemeClr val="bg1"/>
            </a:solidFill>
            <a:round/>
            <a:headEnd/>
            <a:tailEnd/>
          </a:ln>
        </p:spPr>
        <p:txBody>
          <a:bodyPr/>
          <a:lstStyle/>
          <a:p>
            <a:endParaRPr lang="tr-TR">
              <a:solidFill>
                <a:schemeClr val="bg1"/>
              </a:solidFill>
            </a:endParaRPr>
          </a:p>
        </p:txBody>
      </p:sp>
      <p:sp>
        <p:nvSpPr>
          <p:cNvPr id="378942" name="Freeform 62"/>
          <p:cNvSpPr>
            <a:spLocks/>
          </p:cNvSpPr>
          <p:nvPr/>
        </p:nvSpPr>
        <p:spPr bwMode="auto">
          <a:xfrm>
            <a:off x="5883275" y="4586288"/>
            <a:ext cx="22225" cy="120650"/>
          </a:xfrm>
          <a:custGeom>
            <a:avLst/>
            <a:gdLst>
              <a:gd name="T0" fmla="*/ 22682200 w 14"/>
              <a:gd name="T1" fmla="*/ 0 h 76"/>
              <a:gd name="T2" fmla="*/ 22682200 w 14"/>
              <a:gd name="T3" fmla="*/ 32761238 h 76"/>
              <a:gd name="T4" fmla="*/ 32762825 w 14"/>
              <a:gd name="T5" fmla="*/ 65524063 h 76"/>
              <a:gd name="T6" fmla="*/ 32762825 w 14"/>
              <a:gd name="T7" fmla="*/ 100806250 h 76"/>
              <a:gd name="T8" fmla="*/ 32762825 w 14"/>
              <a:gd name="T9" fmla="*/ 133567488 h 76"/>
              <a:gd name="T10" fmla="*/ 32762825 w 14"/>
              <a:gd name="T11" fmla="*/ 166330313 h 76"/>
              <a:gd name="T12" fmla="*/ 0 w 14"/>
              <a:gd name="T13" fmla="*/ 189012513 h 76"/>
              <a:gd name="T14" fmla="*/ 0 60000 65536"/>
              <a:gd name="T15" fmla="*/ 0 60000 65536"/>
              <a:gd name="T16" fmla="*/ 0 60000 65536"/>
              <a:gd name="T17" fmla="*/ 0 60000 65536"/>
              <a:gd name="T18" fmla="*/ 0 60000 65536"/>
              <a:gd name="T19" fmla="*/ 0 60000 65536"/>
              <a:gd name="T20" fmla="*/ 0 60000 65536"/>
              <a:gd name="T21" fmla="*/ 0 w 14"/>
              <a:gd name="T22" fmla="*/ 0 h 76"/>
              <a:gd name="T23" fmla="*/ 14 w 14"/>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76">
                <a:moveTo>
                  <a:pt x="9" y="0"/>
                </a:moveTo>
                <a:lnTo>
                  <a:pt x="9" y="13"/>
                </a:lnTo>
                <a:lnTo>
                  <a:pt x="13" y="26"/>
                </a:lnTo>
                <a:lnTo>
                  <a:pt x="13" y="40"/>
                </a:lnTo>
                <a:lnTo>
                  <a:pt x="13" y="53"/>
                </a:lnTo>
                <a:lnTo>
                  <a:pt x="13" y="66"/>
                </a:lnTo>
                <a:lnTo>
                  <a:pt x="0" y="75"/>
                </a:lnTo>
              </a:path>
            </a:pathLst>
          </a:custGeom>
          <a:noFill/>
          <a:ln w="12700" cap="rnd">
            <a:solidFill>
              <a:schemeClr val="bg1"/>
            </a:solidFill>
            <a:round/>
            <a:headEnd/>
            <a:tailEnd/>
          </a:ln>
        </p:spPr>
        <p:txBody>
          <a:bodyPr/>
          <a:lstStyle/>
          <a:p>
            <a:endParaRPr lang="tr-TR">
              <a:solidFill>
                <a:schemeClr val="bg1"/>
              </a:solidFill>
            </a:endParaRPr>
          </a:p>
        </p:txBody>
      </p:sp>
      <p:sp>
        <p:nvSpPr>
          <p:cNvPr id="378943" name="Rectangle 63"/>
          <p:cNvSpPr>
            <a:spLocks noChangeArrowheads="1"/>
          </p:cNvSpPr>
          <p:nvPr/>
        </p:nvSpPr>
        <p:spPr bwMode="auto">
          <a:xfrm>
            <a:off x="4945063" y="4176713"/>
            <a:ext cx="639600" cy="305212"/>
          </a:xfrm>
          <a:prstGeom prst="rect">
            <a:avLst/>
          </a:prstGeom>
          <a:noFill/>
          <a:ln w="12700">
            <a:noFill/>
            <a:miter lim="800000"/>
            <a:headEnd/>
            <a:tailEnd/>
          </a:ln>
        </p:spPr>
        <p:txBody>
          <a:bodyPr wrap="none" lIns="90488" tIns="44450" rIns="90488" bIns="44450">
            <a:spAutoFit/>
          </a:bodyPr>
          <a:lstStyle/>
          <a:p>
            <a:pPr eaLnBrk="0" hangingPunct="0"/>
            <a:r>
              <a:rPr lang="en-US" sz="1400" b="1">
                <a:solidFill>
                  <a:schemeClr val="bg1"/>
                </a:solidFill>
                <a:latin typeface="Arial" pitchFamily="34" charset="0"/>
              </a:rPr>
              <a:t>10</a:t>
            </a:r>
            <a:r>
              <a:rPr lang="tr-TR" sz="1400" b="1">
                <a:solidFill>
                  <a:schemeClr val="bg1"/>
                </a:solidFill>
                <a:latin typeface="Arial" pitchFamily="34" charset="0"/>
              </a:rPr>
              <a:t>kg</a:t>
            </a:r>
            <a:r>
              <a:rPr lang="en-US" sz="1400" b="1">
                <a:solidFill>
                  <a:schemeClr val="bg1"/>
                </a:solidFill>
                <a:latin typeface="Arial" pitchFamily="34" charset="0"/>
              </a:rPr>
              <a:t>.</a:t>
            </a:r>
          </a:p>
        </p:txBody>
      </p:sp>
      <p:sp>
        <p:nvSpPr>
          <p:cNvPr id="378944" name="Rectangle 64"/>
          <p:cNvSpPr>
            <a:spLocks noChangeArrowheads="1"/>
          </p:cNvSpPr>
          <p:nvPr/>
        </p:nvSpPr>
        <p:spPr bwMode="auto">
          <a:xfrm>
            <a:off x="5694363" y="2584450"/>
            <a:ext cx="788678" cy="305212"/>
          </a:xfrm>
          <a:prstGeom prst="rect">
            <a:avLst/>
          </a:prstGeom>
          <a:noFill/>
          <a:ln w="12700">
            <a:noFill/>
            <a:miter lim="800000"/>
            <a:headEnd/>
            <a:tailEnd/>
          </a:ln>
        </p:spPr>
        <p:txBody>
          <a:bodyPr wrap="none" lIns="90488" tIns="44450" rIns="90488" bIns="44450">
            <a:spAutoFit/>
          </a:bodyPr>
          <a:lstStyle/>
          <a:p>
            <a:pPr eaLnBrk="0" hangingPunct="0"/>
            <a:r>
              <a:rPr lang="en-US" sz="1400" b="1">
                <a:solidFill>
                  <a:schemeClr val="bg1"/>
                </a:solidFill>
                <a:latin typeface="Arial" pitchFamily="34" charset="0"/>
              </a:rPr>
              <a:t>100 </a:t>
            </a:r>
            <a:r>
              <a:rPr lang="tr-TR" sz="1400" b="1">
                <a:solidFill>
                  <a:schemeClr val="bg1"/>
                </a:solidFill>
                <a:latin typeface="Arial" pitchFamily="34" charset="0"/>
              </a:rPr>
              <a:t>kg</a:t>
            </a:r>
            <a:r>
              <a:rPr lang="en-US" sz="1400" b="1">
                <a:solidFill>
                  <a:schemeClr val="bg1"/>
                </a:solidFill>
                <a:latin typeface="Arial" pitchFamily="34" charset="0"/>
              </a:rPr>
              <a:t>.</a:t>
            </a:r>
          </a:p>
        </p:txBody>
      </p:sp>
      <p:sp>
        <p:nvSpPr>
          <p:cNvPr id="378945" name="Rectangle 65"/>
          <p:cNvSpPr>
            <a:spLocks noChangeArrowheads="1"/>
          </p:cNvSpPr>
          <p:nvPr/>
        </p:nvSpPr>
        <p:spPr bwMode="auto">
          <a:xfrm>
            <a:off x="6692900" y="4008438"/>
            <a:ext cx="704850" cy="520655"/>
          </a:xfrm>
          <a:prstGeom prst="rect">
            <a:avLst/>
          </a:prstGeom>
          <a:noFill/>
          <a:ln w="12700">
            <a:noFill/>
            <a:miter lim="800000"/>
            <a:headEnd/>
            <a:tailEnd/>
          </a:ln>
        </p:spPr>
        <p:txBody>
          <a:bodyPr lIns="90488" tIns="44450" rIns="90488" bIns="44450">
            <a:spAutoFit/>
          </a:bodyPr>
          <a:lstStyle/>
          <a:p>
            <a:pPr eaLnBrk="0" hangingPunct="0"/>
            <a:r>
              <a:rPr lang="en-US" sz="1400" b="1">
                <a:solidFill>
                  <a:schemeClr val="bg1"/>
                </a:solidFill>
                <a:latin typeface="Arial" pitchFamily="34" charset="0"/>
              </a:rPr>
              <a:t>10 </a:t>
            </a:r>
            <a:endParaRPr lang="tr-TR" sz="1400" b="1">
              <a:solidFill>
                <a:schemeClr val="bg1"/>
              </a:solidFill>
              <a:latin typeface="Arial" pitchFamily="34" charset="0"/>
            </a:endParaRPr>
          </a:p>
          <a:p>
            <a:pPr eaLnBrk="0" hangingPunct="0"/>
            <a:r>
              <a:rPr lang="tr-TR" sz="1400" b="1">
                <a:solidFill>
                  <a:schemeClr val="bg1"/>
                </a:solidFill>
                <a:latin typeface="Arial" pitchFamily="34" charset="0"/>
              </a:rPr>
              <a:t>kg</a:t>
            </a:r>
            <a:r>
              <a:rPr lang="en-US" sz="1400" b="1">
                <a:solidFill>
                  <a:schemeClr val="bg1"/>
                </a:solidFill>
                <a:latin typeface="Arial" pitchFamily="34" charset="0"/>
              </a:rPr>
              <a:t>.</a:t>
            </a:r>
          </a:p>
        </p:txBody>
      </p:sp>
      <p:sp>
        <p:nvSpPr>
          <p:cNvPr id="378946" name="Rectangle 66"/>
          <p:cNvSpPr>
            <a:spLocks noChangeArrowheads="1"/>
          </p:cNvSpPr>
          <p:nvPr/>
        </p:nvSpPr>
        <p:spPr bwMode="auto">
          <a:xfrm>
            <a:off x="7529513" y="3402013"/>
            <a:ext cx="689292" cy="305212"/>
          </a:xfrm>
          <a:prstGeom prst="rect">
            <a:avLst/>
          </a:prstGeom>
          <a:noFill/>
          <a:ln w="12700">
            <a:noFill/>
            <a:miter lim="800000"/>
            <a:headEnd/>
            <a:tailEnd/>
          </a:ln>
        </p:spPr>
        <p:txBody>
          <a:bodyPr wrap="none" lIns="90488" tIns="44450" rIns="90488" bIns="44450">
            <a:spAutoFit/>
          </a:bodyPr>
          <a:lstStyle/>
          <a:p>
            <a:pPr eaLnBrk="0" hangingPunct="0"/>
            <a:r>
              <a:rPr lang="en-US" sz="1400" b="1">
                <a:solidFill>
                  <a:schemeClr val="bg1"/>
                </a:solidFill>
                <a:latin typeface="Arial" pitchFamily="34" charset="0"/>
              </a:rPr>
              <a:t>10 </a:t>
            </a:r>
            <a:r>
              <a:rPr lang="tr-TR" sz="1400" b="1">
                <a:solidFill>
                  <a:schemeClr val="bg1"/>
                </a:solidFill>
                <a:latin typeface="Arial" pitchFamily="34" charset="0"/>
              </a:rPr>
              <a:t>kg</a:t>
            </a:r>
            <a:r>
              <a:rPr lang="en-US" sz="1400" b="1">
                <a:solidFill>
                  <a:schemeClr val="bg1"/>
                </a:solidFill>
                <a:latin typeface="Arial" pitchFamily="34" charset="0"/>
              </a:rPr>
              <a:t>.</a:t>
            </a:r>
          </a:p>
        </p:txBody>
      </p:sp>
      <p:sp>
        <p:nvSpPr>
          <p:cNvPr id="378947" name="Freeform 67"/>
          <p:cNvSpPr>
            <a:spLocks/>
          </p:cNvSpPr>
          <p:nvPr/>
        </p:nvSpPr>
        <p:spPr bwMode="auto">
          <a:xfrm>
            <a:off x="5926138" y="2901950"/>
            <a:ext cx="128587" cy="192088"/>
          </a:xfrm>
          <a:custGeom>
            <a:avLst/>
            <a:gdLst>
              <a:gd name="T0" fmla="*/ 55443222 w 81"/>
              <a:gd name="T1" fmla="*/ 0 h 121"/>
              <a:gd name="T2" fmla="*/ 55443222 w 81"/>
              <a:gd name="T3" fmla="*/ 110887164 h 121"/>
              <a:gd name="T4" fmla="*/ 0 w 81"/>
              <a:gd name="T5" fmla="*/ 110887164 h 121"/>
              <a:gd name="T6" fmla="*/ 100805858 w 81"/>
              <a:gd name="T7" fmla="*/ 302419537 h 121"/>
              <a:gd name="T8" fmla="*/ 201611716 w 81"/>
              <a:gd name="T9" fmla="*/ 110887164 h 121"/>
              <a:gd name="T10" fmla="*/ 156249080 w 81"/>
              <a:gd name="T11" fmla="*/ 110887164 h 121"/>
              <a:gd name="T12" fmla="*/ 156249080 w 81"/>
              <a:gd name="T13" fmla="*/ 0 h 121"/>
              <a:gd name="T14" fmla="*/ 55443222 w 81"/>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121"/>
              <a:gd name="T26" fmla="*/ 81 w 81"/>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121">
                <a:moveTo>
                  <a:pt x="22" y="0"/>
                </a:moveTo>
                <a:lnTo>
                  <a:pt x="22" y="44"/>
                </a:lnTo>
                <a:lnTo>
                  <a:pt x="0" y="44"/>
                </a:lnTo>
                <a:lnTo>
                  <a:pt x="40" y="120"/>
                </a:lnTo>
                <a:lnTo>
                  <a:pt x="80" y="44"/>
                </a:lnTo>
                <a:lnTo>
                  <a:pt x="62" y="44"/>
                </a:lnTo>
                <a:lnTo>
                  <a:pt x="62" y="0"/>
                </a:lnTo>
                <a:lnTo>
                  <a:pt x="22" y="0"/>
                </a:lnTo>
              </a:path>
            </a:pathLst>
          </a:custGeom>
          <a:solidFill>
            <a:schemeClr val="tx2"/>
          </a:solidFill>
          <a:ln w="12700" cap="rnd">
            <a:solidFill>
              <a:schemeClr val="bg1"/>
            </a:solidFill>
            <a:round/>
            <a:headEnd/>
            <a:tailEnd/>
          </a:ln>
        </p:spPr>
        <p:txBody>
          <a:bodyPr/>
          <a:lstStyle/>
          <a:p>
            <a:endParaRPr lang="tr-TR">
              <a:solidFill>
                <a:schemeClr val="bg1"/>
              </a:solidFill>
            </a:endParaRPr>
          </a:p>
        </p:txBody>
      </p:sp>
      <p:sp>
        <p:nvSpPr>
          <p:cNvPr id="378948" name="Freeform 68"/>
          <p:cNvSpPr>
            <a:spLocks/>
          </p:cNvSpPr>
          <p:nvPr/>
        </p:nvSpPr>
        <p:spPr bwMode="auto">
          <a:xfrm>
            <a:off x="7081838" y="2887663"/>
            <a:ext cx="22225" cy="22225"/>
          </a:xfrm>
          <a:custGeom>
            <a:avLst/>
            <a:gdLst>
              <a:gd name="T0" fmla="*/ 10080625 w 14"/>
              <a:gd name="T1" fmla="*/ 0 h 14"/>
              <a:gd name="T2" fmla="*/ 32762825 w 14"/>
              <a:gd name="T3" fmla="*/ 32762825 h 14"/>
              <a:gd name="T4" fmla="*/ 32762825 w 14"/>
              <a:gd name="T5" fmla="*/ 0 h 14"/>
              <a:gd name="T6" fmla="*/ 0 w 14"/>
              <a:gd name="T7" fmla="*/ 0 h 14"/>
              <a:gd name="T8" fmla="*/ 32762825 w 14"/>
              <a:gd name="T9" fmla="*/ 22682200 h 14"/>
              <a:gd name="T10" fmla="*/ 10080625 w 14"/>
              <a:gd name="T11" fmla="*/ 0 h 14"/>
              <a:gd name="T12" fmla="*/ 0 60000 65536"/>
              <a:gd name="T13" fmla="*/ 0 60000 65536"/>
              <a:gd name="T14" fmla="*/ 0 60000 65536"/>
              <a:gd name="T15" fmla="*/ 0 60000 65536"/>
              <a:gd name="T16" fmla="*/ 0 60000 65536"/>
              <a:gd name="T17" fmla="*/ 0 60000 65536"/>
              <a:gd name="T18" fmla="*/ 0 w 14"/>
              <a:gd name="T19" fmla="*/ 0 h 14"/>
              <a:gd name="T20" fmla="*/ 14 w 14"/>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4" h="14">
                <a:moveTo>
                  <a:pt x="4" y="0"/>
                </a:moveTo>
                <a:lnTo>
                  <a:pt x="13" y="13"/>
                </a:lnTo>
                <a:lnTo>
                  <a:pt x="13" y="0"/>
                </a:lnTo>
                <a:lnTo>
                  <a:pt x="0" y="0"/>
                </a:lnTo>
                <a:lnTo>
                  <a:pt x="13" y="9"/>
                </a:lnTo>
                <a:lnTo>
                  <a:pt x="4" y="0"/>
                </a:lnTo>
              </a:path>
            </a:pathLst>
          </a:custGeom>
          <a:solidFill>
            <a:schemeClr val="accent1"/>
          </a:solidFill>
          <a:ln w="12700" cap="rnd">
            <a:solidFill>
              <a:schemeClr val="bg1"/>
            </a:solidFill>
            <a:round/>
            <a:headEnd/>
            <a:tailEnd/>
          </a:ln>
        </p:spPr>
        <p:txBody>
          <a:bodyPr/>
          <a:lstStyle/>
          <a:p>
            <a:endParaRPr lang="tr-TR">
              <a:solidFill>
                <a:schemeClr val="bg1"/>
              </a:solidFill>
            </a:endParaRPr>
          </a:p>
        </p:txBody>
      </p:sp>
      <p:sp>
        <p:nvSpPr>
          <p:cNvPr id="378949" name="Freeform 69"/>
          <p:cNvSpPr>
            <a:spLocks/>
          </p:cNvSpPr>
          <p:nvPr/>
        </p:nvSpPr>
        <p:spPr bwMode="auto">
          <a:xfrm>
            <a:off x="7088188" y="2887663"/>
            <a:ext cx="15875" cy="22225"/>
          </a:xfrm>
          <a:custGeom>
            <a:avLst/>
            <a:gdLst>
              <a:gd name="T0" fmla="*/ 22682200 w 10"/>
              <a:gd name="T1" fmla="*/ 32762825 h 14"/>
              <a:gd name="T2" fmla="*/ 0 w 10"/>
              <a:gd name="T3" fmla="*/ 0 h 14"/>
              <a:gd name="T4" fmla="*/ 0 60000 65536"/>
              <a:gd name="T5" fmla="*/ 0 60000 65536"/>
              <a:gd name="T6" fmla="*/ 0 w 10"/>
              <a:gd name="T7" fmla="*/ 0 h 14"/>
              <a:gd name="T8" fmla="*/ 10 w 10"/>
              <a:gd name="T9" fmla="*/ 14 h 14"/>
            </a:gdLst>
            <a:ahLst/>
            <a:cxnLst>
              <a:cxn ang="T4">
                <a:pos x="T0" y="T1"/>
              </a:cxn>
              <a:cxn ang="T5">
                <a:pos x="T2" y="T3"/>
              </a:cxn>
            </a:cxnLst>
            <a:rect l="T6" t="T7" r="T8" b="T9"/>
            <a:pathLst>
              <a:path w="10" h="14">
                <a:moveTo>
                  <a:pt x="9" y="13"/>
                </a:moveTo>
                <a:lnTo>
                  <a:pt x="0" y="0"/>
                </a:lnTo>
              </a:path>
            </a:pathLst>
          </a:custGeom>
          <a:noFill/>
          <a:ln w="12700" cap="rnd">
            <a:solidFill>
              <a:schemeClr val="bg1"/>
            </a:solidFill>
            <a:round/>
            <a:headEnd/>
            <a:tailEnd/>
          </a:ln>
        </p:spPr>
        <p:txBody>
          <a:bodyPr/>
          <a:lstStyle/>
          <a:p>
            <a:endParaRPr lang="tr-TR">
              <a:solidFill>
                <a:schemeClr val="bg1"/>
              </a:solidFill>
            </a:endParaRPr>
          </a:p>
        </p:txBody>
      </p:sp>
      <p:sp>
        <p:nvSpPr>
          <p:cNvPr id="378950" name="Text Box 70"/>
          <p:cNvSpPr txBox="1">
            <a:spLocks noChangeArrowheads="1"/>
          </p:cNvSpPr>
          <p:nvPr/>
        </p:nvSpPr>
        <p:spPr bwMode="auto">
          <a:xfrm>
            <a:off x="2490344" y="5113338"/>
            <a:ext cx="3506088" cy="461665"/>
          </a:xfrm>
          <a:prstGeom prst="rect">
            <a:avLst/>
          </a:prstGeom>
          <a:noFill/>
          <a:ln w="9525">
            <a:noFill/>
            <a:miter lim="800000"/>
            <a:headEnd/>
            <a:tailEnd/>
          </a:ln>
        </p:spPr>
        <p:txBody>
          <a:bodyPr wrap="none">
            <a:spAutoFit/>
          </a:bodyPr>
          <a:lstStyle/>
          <a:p>
            <a:pPr algn="ctr"/>
            <a:r>
              <a:rPr lang="tr-TR" sz="2400" dirty="0">
                <a:latin typeface="Comic Sans MS" pitchFamily="66" charset="0"/>
              </a:rPr>
              <a:t>Yükü kendine yakın taşı</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914400" y="280988"/>
            <a:ext cx="7772400" cy="1144587"/>
          </a:xfrm>
        </p:spPr>
        <p:txBody>
          <a:bodyPr rIns="45720">
            <a:normAutofit/>
          </a:bodyPr>
          <a:lstStyle/>
          <a:p>
            <a:pPr eaLnBrk="1" hangingPunct="1"/>
            <a:r>
              <a:rPr lang="tr-TR" sz="3200" dirty="0" smtClean="0">
                <a:solidFill>
                  <a:schemeClr val="accent2"/>
                </a:solidFill>
                <a:latin typeface="Comic Sans MS" pitchFamily="66" charset="0"/>
              </a:rPr>
              <a:t>TEHLİKELİ KİMYASAL</a:t>
            </a:r>
          </a:p>
        </p:txBody>
      </p:sp>
      <p:sp>
        <p:nvSpPr>
          <p:cNvPr id="14339" name="Rectangle 3"/>
          <p:cNvSpPr>
            <a:spLocks noGrp="1" noChangeArrowheads="1"/>
          </p:cNvSpPr>
          <p:nvPr>
            <p:ph idx="4294967295"/>
          </p:nvPr>
        </p:nvSpPr>
        <p:spPr/>
        <p:txBody>
          <a:bodyPr lIns="54864" tIns="91440">
            <a:normAutofit/>
          </a:bodyPr>
          <a:lstStyle/>
          <a:p>
            <a:pPr marL="438150" indent="-319088" algn="just" eaLnBrk="1" hangingPunct="1">
              <a:lnSpc>
                <a:spcPct val="90000"/>
              </a:lnSpc>
              <a:buFontTx/>
              <a:buNone/>
            </a:pPr>
            <a:r>
              <a:rPr lang="tr-TR" sz="1800" b="1" u="sng" dirty="0" smtClean="0">
                <a:latin typeface="Comic Sans MS" pitchFamily="66" charset="0"/>
              </a:rPr>
              <a:t>Tehlikeli kimyasal madde :</a:t>
            </a:r>
          </a:p>
          <a:p>
            <a:pPr marL="438150" indent="-319088" algn="just" eaLnBrk="1" hangingPunct="1">
              <a:lnSpc>
                <a:spcPct val="90000"/>
              </a:lnSpc>
              <a:buFontTx/>
              <a:buNone/>
            </a:pPr>
            <a:r>
              <a:rPr lang="tr-TR" sz="1800" dirty="0" smtClean="0">
                <a:latin typeface="Comic Sans MS" pitchFamily="66" charset="0"/>
              </a:rPr>
              <a:t>	</a:t>
            </a:r>
          </a:p>
          <a:p>
            <a:pPr marL="438150" indent="-319088" algn="just" eaLnBrk="1" hangingPunct="1">
              <a:lnSpc>
                <a:spcPct val="90000"/>
              </a:lnSpc>
              <a:buFontTx/>
              <a:buNone/>
            </a:pPr>
            <a:r>
              <a:rPr lang="tr-TR" sz="1800" dirty="0" smtClean="0">
                <a:solidFill>
                  <a:srgbClr val="FF0000"/>
                </a:solidFill>
                <a:latin typeface="Comic Sans MS" pitchFamily="66" charset="0"/>
                <a:cs typeface="Arial" pitchFamily="34" charset="0"/>
              </a:rPr>
              <a:t>PATLAYICIDIR  </a:t>
            </a:r>
            <a:r>
              <a:rPr lang="tr-TR" sz="1800" dirty="0" smtClean="0">
                <a:solidFill>
                  <a:srgbClr val="FF0000"/>
                </a:solidFill>
                <a:latin typeface="Comic Sans MS" pitchFamily="66" charset="0"/>
              </a:rPr>
              <a:t>                                                 </a:t>
            </a:r>
            <a:r>
              <a:rPr lang="tr-TR" sz="1800" dirty="0" smtClean="0">
                <a:solidFill>
                  <a:srgbClr val="FF0000"/>
                </a:solidFill>
                <a:latin typeface="Comic Sans MS" pitchFamily="66" charset="0"/>
                <a:cs typeface="Arial" pitchFamily="34" charset="0"/>
              </a:rPr>
              <a:t>PARLAYICIDIR</a:t>
            </a:r>
          </a:p>
          <a:p>
            <a:pPr marL="438150" indent="-319088" algn="just" eaLnBrk="1" hangingPunct="1">
              <a:lnSpc>
                <a:spcPct val="90000"/>
              </a:lnSpc>
              <a:buFontTx/>
              <a:buNone/>
            </a:pPr>
            <a:endParaRPr lang="tr-TR" sz="1800" dirty="0" smtClean="0">
              <a:latin typeface="Comic Sans MS" pitchFamily="66" charset="0"/>
            </a:endParaRPr>
          </a:p>
          <a:p>
            <a:pPr marL="438150" indent="-319088" algn="just" eaLnBrk="1" hangingPunct="1">
              <a:lnSpc>
                <a:spcPct val="90000"/>
              </a:lnSpc>
              <a:buFontTx/>
              <a:buNone/>
            </a:pPr>
            <a:endParaRPr lang="tr-TR" sz="1800" dirty="0" smtClean="0">
              <a:latin typeface="Comic Sans MS" pitchFamily="66" charset="0"/>
            </a:endParaRPr>
          </a:p>
          <a:p>
            <a:pPr marL="438150" indent="-319088" algn="just" eaLnBrk="1" hangingPunct="1">
              <a:lnSpc>
                <a:spcPct val="90000"/>
              </a:lnSpc>
              <a:buFontTx/>
              <a:buNone/>
            </a:pPr>
            <a:r>
              <a:rPr lang="tr-TR" sz="1800" dirty="0" smtClean="0">
                <a:latin typeface="Comic Sans MS" pitchFamily="66" charset="0"/>
                <a:cs typeface="Arial" pitchFamily="34" charset="0"/>
              </a:rPr>
              <a:t>                                       </a:t>
            </a:r>
            <a:r>
              <a:rPr lang="tr-TR" sz="1800" dirty="0" smtClean="0">
                <a:solidFill>
                  <a:srgbClr val="FF0000"/>
                </a:solidFill>
                <a:latin typeface="Comic Sans MS" pitchFamily="66" charset="0"/>
                <a:cs typeface="Arial" pitchFamily="34" charset="0"/>
              </a:rPr>
              <a:t>YANICIDIR</a:t>
            </a:r>
          </a:p>
        </p:txBody>
      </p:sp>
      <p:pic>
        <p:nvPicPr>
          <p:cNvPr id="92164" name="5 Resim" descr="makine_imalati_yapacagiz_deyip_kacak_patlayici_uretmisler_h88237.jpg"/>
          <p:cNvPicPr>
            <a:picLocks noChangeAspect="1"/>
          </p:cNvPicPr>
          <p:nvPr/>
        </p:nvPicPr>
        <p:blipFill>
          <a:blip r:embed="rId3" cstate="print"/>
          <a:srcRect/>
          <a:stretch>
            <a:fillRect/>
          </a:stretch>
        </p:blipFill>
        <p:spPr bwMode="auto">
          <a:xfrm>
            <a:off x="683568" y="3789040"/>
            <a:ext cx="7128792" cy="237571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idx="4294967295"/>
          </p:nvPr>
        </p:nvSpPr>
        <p:spPr>
          <a:xfrm>
            <a:off x="304800" y="533400"/>
            <a:ext cx="8229600" cy="5410200"/>
          </a:xfrm>
        </p:spPr>
        <p:txBody>
          <a:bodyPr/>
          <a:lstStyle/>
          <a:p>
            <a:pPr marL="273050" indent="-273050" eaLnBrk="1" hangingPunct="1">
              <a:lnSpc>
                <a:spcPct val="80000"/>
              </a:lnSpc>
            </a:pPr>
            <a:endParaRPr lang="tr-TR" b="1" dirty="0" smtClean="0">
              <a:latin typeface="Comic Sans MS" pitchFamily="66" charset="0"/>
            </a:endParaRPr>
          </a:p>
          <a:p>
            <a:pPr marL="273050" indent="-273050" eaLnBrk="1" hangingPunct="1">
              <a:lnSpc>
                <a:spcPct val="80000"/>
              </a:lnSpc>
              <a:buFontTx/>
              <a:buNone/>
            </a:pPr>
            <a:r>
              <a:rPr lang="tr-TR" sz="3200" b="1" dirty="0" smtClean="0">
                <a:solidFill>
                  <a:schemeClr val="accent2"/>
                </a:solidFill>
                <a:latin typeface="Comic Sans MS" pitchFamily="66" charset="0"/>
              </a:rPr>
              <a:t>Tehlikeli Kimyasal:</a:t>
            </a:r>
          </a:p>
          <a:p>
            <a:pPr marL="273050" indent="-273050" eaLnBrk="1" hangingPunct="1">
              <a:lnSpc>
                <a:spcPct val="80000"/>
              </a:lnSpc>
            </a:pPr>
            <a:endParaRPr lang="tr-TR" dirty="0" smtClean="0">
              <a:latin typeface="Comic Sans MS" pitchFamily="66" charset="0"/>
            </a:endParaRPr>
          </a:p>
          <a:p>
            <a:pPr marL="273050" indent="-273050" eaLnBrk="1" hangingPunct="1">
              <a:lnSpc>
                <a:spcPct val="80000"/>
              </a:lnSpc>
              <a:buFont typeface="Wingdings" pitchFamily="2" charset="2"/>
              <a:buChar char="v"/>
            </a:pPr>
            <a:r>
              <a:rPr lang="tr-TR" dirty="0" smtClean="0">
                <a:latin typeface="Comic Sans MS" pitchFamily="66" charset="0"/>
              </a:rPr>
              <a:t>Sağlığa, </a:t>
            </a:r>
          </a:p>
          <a:p>
            <a:pPr marL="273050" indent="-273050" eaLnBrk="1" hangingPunct="1">
              <a:lnSpc>
                <a:spcPct val="80000"/>
              </a:lnSpc>
              <a:buNone/>
            </a:pPr>
            <a:endParaRPr lang="tr-TR" dirty="0" smtClean="0">
              <a:latin typeface="Comic Sans MS" pitchFamily="66" charset="0"/>
            </a:endParaRPr>
          </a:p>
          <a:p>
            <a:pPr marL="273050" indent="-273050" eaLnBrk="1" hangingPunct="1">
              <a:lnSpc>
                <a:spcPct val="80000"/>
              </a:lnSpc>
              <a:buFont typeface="Wingdings" pitchFamily="2" charset="2"/>
              <a:buChar char="v"/>
            </a:pPr>
            <a:r>
              <a:rPr lang="tr-TR" dirty="0" smtClean="0">
                <a:latin typeface="Comic Sans MS" pitchFamily="66" charset="0"/>
              </a:rPr>
              <a:t>Güvenliğe </a:t>
            </a:r>
          </a:p>
          <a:p>
            <a:pPr marL="273050" indent="-273050" eaLnBrk="1" hangingPunct="1">
              <a:lnSpc>
                <a:spcPct val="80000"/>
              </a:lnSpc>
              <a:buFont typeface="Wingdings" pitchFamily="2" charset="2"/>
              <a:buChar char="v"/>
            </a:pPr>
            <a:endParaRPr lang="tr-TR" dirty="0" smtClean="0">
              <a:latin typeface="Comic Sans MS" pitchFamily="66" charset="0"/>
            </a:endParaRPr>
          </a:p>
          <a:p>
            <a:pPr marL="273050" indent="-273050" eaLnBrk="1" hangingPunct="1">
              <a:lnSpc>
                <a:spcPct val="80000"/>
              </a:lnSpc>
              <a:buFont typeface="Wingdings" pitchFamily="2" charset="2"/>
              <a:buChar char="v"/>
            </a:pPr>
            <a:r>
              <a:rPr lang="tr-TR" dirty="0" smtClean="0">
                <a:latin typeface="Comic Sans MS" pitchFamily="66" charset="0"/>
              </a:rPr>
              <a:t>Çevreye </a:t>
            </a:r>
          </a:p>
          <a:p>
            <a:pPr marL="273050" indent="-273050" eaLnBrk="1" hangingPunct="1">
              <a:lnSpc>
                <a:spcPct val="80000"/>
              </a:lnSpc>
              <a:buNone/>
            </a:pPr>
            <a:endParaRPr lang="tr-TR" dirty="0" smtClean="0">
              <a:latin typeface="Comic Sans MS" pitchFamily="66" charset="0"/>
            </a:endParaRPr>
          </a:p>
          <a:p>
            <a:pPr marL="273050" indent="-273050" eaLnBrk="1" hangingPunct="1">
              <a:lnSpc>
                <a:spcPct val="80000"/>
              </a:lnSpc>
              <a:buFont typeface="Wingdings" pitchFamily="2" charset="2"/>
              <a:buChar char="v"/>
            </a:pPr>
            <a:endParaRPr lang="tr-TR" dirty="0" smtClean="0">
              <a:latin typeface="Comic Sans MS" pitchFamily="66" charset="0"/>
            </a:endParaRPr>
          </a:p>
          <a:p>
            <a:pPr marL="273050" indent="-273050" eaLnBrk="1" hangingPunct="1">
              <a:lnSpc>
                <a:spcPct val="80000"/>
              </a:lnSpc>
              <a:buNone/>
            </a:pPr>
            <a:r>
              <a:rPr lang="tr-TR" dirty="0" smtClean="0">
                <a:latin typeface="Comic Sans MS" pitchFamily="66" charset="0"/>
              </a:rPr>
              <a:t>    Hasar verebilen kimyasallar olarak da tanımlanabilir.</a:t>
            </a:r>
          </a:p>
          <a:p>
            <a:pPr marL="273050" indent="-273050" eaLnBrk="1" hangingPunct="1">
              <a:lnSpc>
                <a:spcPct val="80000"/>
              </a:lnSpc>
              <a:buFontTx/>
              <a:buNone/>
            </a:pPr>
            <a:endParaRPr lang="tr-TR" dirty="0" smtClean="0">
              <a:latin typeface="Comic Sans MS" pitchFamily="66" charset="0"/>
            </a:endParaRPr>
          </a:p>
          <a:p>
            <a:pPr marL="273050" indent="-273050" eaLnBrk="1" hangingPunct="1">
              <a:lnSpc>
                <a:spcPct val="80000"/>
              </a:lnSpc>
              <a:buFontTx/>
              <a:buNone/>
            </a:pPr>
            <a:r>
              <a:rPr lang="tr-TR" dirty="0" smtClean="0">
                <a:latin typeface="Comic Sans MS" pitchFamily="66" charset="0"/>
              </a:rPr>
              <a:t>    Bu zararlar da </a:t>
            </a:r>
            <a:r>
              <a:rPr lang="tr-TR" u="sng" dirty="0" smtClean="0">
                <a:solidFill>
                  <a:srgbClr val="FF0000"/>
                </a:solidFill>
                <a:latin typeface="Comic Sans MS" pitchFamily="66" charset="0"/>
              </a:rPr>
              <a:t>üç ana başlık</a:t>
            </a:r>
            <a:r>
              <a:rPr lang="tr-TR" dirty="0" smtClean="0">
                <a:latin typeface="Comic Sans MS" pitchFamily="66" charset="0"/>
              </a:rPr>
              <a:t> altında toplanabilir:</a:t>
            </a:r>
          </a:p>
        </p:txBody>
      </p:sp>
      <p:pic>
        <p:nvPicPr>
          <p:cNvPr id="93187" name="Picture 5" descr="ToxicWaste%5B1%5D"/>
          <p:cNvPicPr>
            <a:picLocks noChangeAspect="1" noChangeArrowheads="1"/>
          </p:cNvPicPr>
          <p:nvPr/>
        </p:nvPicPr>
        <p:blipFill>
          <a:blip r:embed="rId3" cstate="print"/>
          <a:srcRect/>
          <a:stretch>
            <a:fillRect/>
          </a:stretch>
        </p:blipFill>
        <p:spPr bwMode="auto">
          <a:xfrm>
            <a:off x="6660232" y="548680"/>
            <a:ext cx="2257425" cy="3619500"/>
          </a:xfrm>
          <a:prstGeom prst="rect">
            <a:avLst/>
          </a:prstGeom>
          <a:noFill/>
          <a:ln w="9525">
            <a:noFill/>
            <a:miter lim="800000"/>
            <a:headEnd/>
            <a:tailEnd/>
          </a:ln>
        </p:spPr>
      </p:pic>
      <p:pic>
        <p:nvPicPr>
          <p:cNvPr id="93188" name="Picture 9" descr="Tam boyutlu görseli göster">
            <a:hlinkClick r:id="rId4"/>
          </p:cNvPr>
          <p:cNvPicPr>
            <a:picLocks noChangeAspect="1" noChangeArrowheads="1"/>
          </p:cNvPicPr>
          <p:nvPr/>
        </p:nvPicPr>
        <p:blipFill>
          <a:blip r:embed="rId5" cstate="print"/>
          <a:srcRect/>
          <a:stretch>
            <a:fillRect/>
          </a:stretch>
        </p:blipFill>
        <p:spPr bwMode="auto">
          <a:xfrm>
            <a:off x="4499992" y="2636912"/>
            <a:ext cx="1249363" cy="1447800"/>
          </a:xfrm>
          <a:prstGeom prst="rect">
            <a:avLst/>
          </a:prstGeom>
          <a:noFill/>
          <a:ln w="9525">
            <a:noFill/>
            <a:miter lim="800000"/>
            <a:headEnd/>
            <a:tailEnd/>
          </a:ln>
        </p:spPr>
      </p:pic>
      <p:pic>
        <p:nvPicPr>
          <p:cNvPr id="93189" name="Picture 11" descr="IMG_1856%5B1%5D"/>
          <p:cNvPicPr>
            <a:picLocks noChangeAspect="1" noChangeArrowheads="1"/>
          </p:cNvPicPr>
          <p:nvPr/>
        </p:nvPicPr>
        <p:blipFill>
          <a:blip r:embed="rId6" cstate="print"/>
          <a:srcRect/>
          <a:stretch>
            <a:fillRect/>
          </a:stretch>
        </p:blipFill>
        <p:spPr bwMode="auto">
          <a:xfrm>
            <a:off x="4284663" y="692150"/>
            <a:ext cx="2209800" cy="165735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5" name="Rectangle 3"/>
          <p:cNvSpPr>
            <a:spLocks noChangeArrowheads="1"/>
          </p:cNvSpPr>
          <p:nvPr/>
        </p:nvSpPr>
        <p:spPr bwMode="auto">
          <a:xfrm>
            <a:off x="899592" y="1052736"/>
            <a:ext cx="7322838" cy="523220"/>
          </a:xfrm>
          <a:prstGeom prst="rect">
            <a:avLst/>
          </a:prstGeom>
          <a:solidFill>
            <a:schemeClr val="bg1"/>
          </a:solidFill>
          <a:ln w="9525" algn="ctr">
            <a:solidFill>
              <a:schemeClr val="bg1"/>
            </a:solidFill>
            <a:miter lim="800000"/>
            <a:headEnd/>
            <a:tailEnd/>
          </a:ln>
          <a:effectLst/>
        </p:spPr>
        <p:txBody>
          <a:bodyPr wrap="none">
            <a:spAutoFit/>
          </a:bodyPr>
          <a:lstStyle/>
          <a:p>
            <a:pPr>
              <a:defRPr/>
            </a:pPr>
            <a:r>
              <a:rPr lang="tr-TR" sz="2800" b="1" dirty="0">
                <a:solidFill>
                  <a:schemeClr val="accent2"/>
                </a:solidFill>
                <a:latin typeface="Comic Sans MS" pitchFamily="66" charset="0"/>
              </a:rPr>
              <a:t>TEHLİKELİ KİMYASALLARIN RİSKLERİ</a:t>
            </a:r>
          </a:p>
        </p:txBody>
      </p:sp>
      <p:sp>
        <p:nvSpPr>
          <p:cNvPr id="94212" name="Rectangle 4"/>
          <p:cNvSpPr>
            <a:spLocks noChangeArrowheads="1"/>
          </p:cNvSpPr>
          <p:nvPr/>
        </p:nvSpPr>
        <p:spPr bwMode="auto">
          <a:xfrm>
            <a:off x="539750" y="2205038"/>
            <a:ext cx="1819729" cy="307777"/>
          </a:xfrm>
          <a:prstGeom prst="rect">
            <a:avLst/>
          </a:prstGeom>
          <a:solidFill>
            <a:schemeClr val="bg1"/>
          </a:solidFill>
          <a:ln w="9525" algn="ctr">
            <a:solidFill>
              <a:schemeClr val="bg1"/>
            </a:solidFill>
            <a:miter lim="800000"/>
            <a:headEnd/>
            <a:tailEnd/>
          </a:ln>
        </p:spPr>
        <p:txBody>
          <a:bodyPr wrap="none">
            <a:spAutoFit/>
          </a:bodyPr>
          <a:lstStyle/>
          <a:p>
            <a:r>
              <a:rPr lang="tr-TR" sz="1400" b="1" dirty="0">
                <a:solidFill>
                  <a:schemeClr val="accent1"/>
                </a:solidFill>
                <a:latin typeface="Comic Sans MS" pitchFamily="66" charset="0"/>
              </a:rPr>
              <a:t>SAĞLIK</a:t>
            </a:r>
            <a:r>
              <a:rPr lang="tr-TR" sz="1400" b="1" dirty="0">
                <a:latin typeface="Comic Sans MS" pitchFamily="66" charset="0"/>
              </a:rPr>
              <a:t> </a:t>
            </a:r>
            <a:r>
              <a:rPr lang="tr-TR" sz="1400" b="1" dirty="0">
                <a:solidFill>
                  <a:schemeClr val="accent1"/>
                </a:solidFill>
                <a:latin typeface="Comic Sans MS" pitchFamily="66" charset="0"/>
              </a:rPr>
              <a:t>RİSKLERİ</a:t>
            </a:r>
          </a:p>
        </p:txBody>
      </p:sp>
      <p:sp>
        <p:nvSpPr>
          <p:cNvPr id="94213" name="Rectangle 5"/>
          <p:cNvSpPr>
            <a:spLocks noChangeArrowheads="1"/>
          </p:cNvSpPr>
          <p:nvPr/>
        </p:nvSpPr>
        <p:spPr bwMode="auto">
          <a:xfrm>
            <a:off x="3348038" y="2209800"/>
            <a:ext cx="2079625" cy="314325"/>
          </a:xfrm>
          <a:prstGeom prst="rect">
            <a:avLst/>
          </a:prstGeom>
          <a:solidFill>
            <a:schemeClr val="bg1"/>
          </a:solidFill>
          <a:ln w="9525" algn="ctr">
            <a:solidFill>
              <a:schemeClr val="bg1"/>
            </a:solidFill>
            <a:miter lim="800000"/>
            <a:headEnd/>
            <a:tailEnd/>
          </a:ln>
        </p:spPr>
        <p:txBody>
          <a:bodyPr wrap="none">
            <a:spAutoFit/>
          </a:bodyPr>
          <a:lstStyle/>
          <a:p>
            <a:r>
              <a:rPr lang="tr-TR" sz="1400" b="1" dirty="0">
                <a:solidFill>
                  <a:schemeClr val="accent1"/>
                </a:solidFill>
                <a:latin typeface="Comic Sans MS" pitchFamily="66" charset="0"/>
              </a:rPr>
              <a:t>GÜVENLİK RİSKLERİ</a:t>
            </a:r>
          </a:p>
        </p:txBody>
      </p:sp>
      <p:sp>
        <p:nvSpPr>
          <p:cNvPr id="94214" name="Rectangle 6"/>
          <p:cNvSpPr>
            <a:spLocks noChangeArrowheads="1"/>
          </p:cNvSpPr>
          <p:nvPr/>
        </p:nvSpPr>
        <p:spPr bwMode="auto">
          <a:xfrm>
            <a:off x="6516688" y="2209800"/>
            <a:ext cx="2140330" cy="307777"/>
          </a:xfrm>
          <a:prstGeom prst="rect">
            <a:avLst/>
          </a:prstGeom>
          <a:solidFill>
            <a:schemeClr val="bg1"/>
          </a:solidFill>
          <a:ln w="9525" algn="ctr">
            <a:solidFill>
              <a:schemeClr val="bg1"/>
            </a:solidFill>
            <a:miter lim="800000"/>
            <a:headEnd/>
            <a:tailEnd/>
          </a:ln>
        </p:spPr>
        <p:txBody>
          <a:bodyPr wrap="none">
            <a:spAutoFit/>
          </a:bodyPr>
          <a:lstStyle/>
          <a:p>
            <a:r>
              <a:rPr lang="tr-TR" sz="1400" b="1" dirty="0">
                <a:solidFill>
                  <a:schemeClr val="accent1"/>
                </a:solidFill>
                <a:latin typeface="Comic Sans MS" pitchFamily="66" charset="0"/>
              </a:rPr>
              <a:t>ÇEVRE İÇİN RİSKLER</a:t>
            </a:r>
          </a:p>
        </p:txBody>
      </p:sp>
      <p:sp>
        <p:nvSpPr>
          <p:cNvPr id="94215" name="Rectangle 7"/>
          <p:cNvSpPr>
            <a:spLocks noChangeArrowheads="1"/>
          </p:cNvSpPr>
          <p:nvPr/>
        </p:nvSpPr>
        <p:spPr bwMode="auto">
          <a:xfrm>
            <a:off x="3492500" y="4221163"/>
            <a:ext cx="2790825" cy="2160591"/>
          </a:xfrm>
          <a:prstGeom prst="rect">
            <a:avLst/>
          </a:prstGeom>
          <a:solidFill>
            <a:schemeClr val="bg1"/>
          </a:solidFill>
          <a:ln w="9525" algn="ctr">
            <a:solidFill>
              <a:srgbClr val="FF0000"/>
            </a:solidFill>
            <a:miter lim="800000"/>
            <a:headEnd/>
            <a:tailEnd/>
          </a:ln>
        </p:spPr>
        <p:txBody>
          <a:bodyPr>
            <a:spAutoFit/>
          </a:bodyPr>
          <a:lstStyle/>
          <a:p>
            <a:pPr marL="261938" indent="-261938">
              <a:spcAft>
                <a:spcPct val="10000"/>
              </a:spcAft>
              <a:buClr>
                <a:schemeClr val="accent1"/>
              </a:buClr>
              <a:buFont typeface="Wingdings" pitchFamily="2" charset="2"/>
              <a:buChar char="v"/>
            </a:pPr>
            <a:r>
              <a:rPr lang="tr-TR" sz="1400" b="1" dirty="0">
                <a:latin typeface="Comic Sans MS" pitchFamily="66" charset="0"/>
              </a:rPr>
              <a:t>YANICI </a:t>
            </a:r>
          </a:p>
          <a:p>
            <a:pPr marL="261938" indent="-261938">
              <a:spcAft>
                <a:spcPct val="10000"/>
              </a:spcAft>
              <a:buClr>
                <a:schemeClr val="accent1"/>
              </a:buClr>
              <a:buFont typeface="Wingdings" pitchFamily="2" charset="2"/>
              <a:buChar char="v"/>
            </a:pPr>
            <a:r>
              <a:rPr lang="tr-TR" sz="1400" b="1" dirty="0">
                <a:latin typeface="Comic Sans MS" pitchFamily="66" charset="0"/>
              </a:rPr>
              <a:t>PARLAYICI</a:t>
            </a:r>
          </a:p>
          <a:p>
            <a:pPr marL="261938" indent="-261938">
              <a:spcAft>
                <a:spcPct val="10000"/>
              </a:spcAft>
              <a:buClr>
                <a:schemeClr val="accent1"/>
              </a:buClr>
              <a:buFont typeface="Wingdings" pitchFamily="2" charset="2"/>
              <a:buChar char="v"/>
            </a:pPr>
            <a:r>
              <a:rPr lang="tr-TR" sz="1400" b="1" dirty="0">
                <a:latin typeface="Comic Sans MS" pitchFamily="66" charset="0"/>
              </a:rPr>
              <a:t>PATLAYICI </a:t>
            </a:r>
          </a:p>
          <a:p>
            <a:pPr marL="261938" indent="-261938">
              <a:spcAft>
                <a:spcPct val="10000"/>
              </a:spcAft>
              <a:buClr>
                <a:schemeClr val="accent1"/>
              </a:buClr>
              <a:buFont typeface="Wingdings" pitchFamily="2" charset="2"/>
              <a:buChar char="v"/>
            </a:pPr>
            <a:r>
              <a:rPr lang="tr-TR" sz="1400" b="1" dirty="0">
                <a:latin typeface="Comic Sans MS" pitchFamily="66" charset="0"/>
              </a:rPr>
              <a:t>OKSİTLEYİCİ (OKSİDAN) </a:t>
            </a:r>
          </a:p>
          <a:p>
            <a:pPr marL="261938" indent="-261938">
              <a:spcAft>
                <a:spcPct val="10000"/>
              </a:spcAft>
              <a:buClr>
                <a:schemeClr val="accent1"/>
              </a:buClr>
              <a:buFont typeface="Wingdings" pitchFamily="2" charset="2"/>
              <a:buChar char="v"/>
            </a:pPr>
            <a:r>
              <a:rPr lang="tr-TR" sz="1400" b="1" dirty="0">
                <a:latin typeface="Comic Sans MS" pitchFamily="66" charset="0"/>
              </a:rPr>
              <a:t>SUYA DUYARLI OLANLAR</a:t>
            </a:r>
          </a:p>
          <a:p>
            <a:pPr marL="261938" indent="-261938">
              <a:spcAft>
                <a:spcPct val="10000"/>
              </a:spcAft>
              <a:buClr>
                <a:schemeClr val="accent1"/>
              </a:buClr>
              <a:buFont typeface="Wingdings" pitchFamily="2" charset="2"/>
              <a:buChar char="v"/>
            </a:pPr>
            <a:r>
              <a:rPr lang="tr-TR" sz="1400" b="1" dirty="0">
                <a:latin typeface="Comic Sans MS" pitchFamily="66" charset="0"/>
              </a:rPr>
              <a:t>BİRBİRLERİYLE REAKSİYONA GİRENLER</a:t>
            </a:r>
          </a:p>
          <a:p>
            <a:pPr marL="261938" indent="-261938">
              <a:buClr>
                <a:schemeClr val="accent1"/>
              </a:buClr>
              <a:buFont typeface="Wingdings" pitchFamily="2" charset="2"/>
              <a:buChar char="v"/>
            </a:pPr>
            <a:endParaRPr lang="tr-TR" sz="1400" b="1" dirty="0">
              <a:latin typeface="Comic Sans MS" pitchFamily="66" charset="0"/>
            </a:endParaRPr>
          </a:p>
          <a:p>
            <a:pPr marL="261938" indent="-261938">
              <a:buClr>
                <a:schemeClr val="accent1"/>
              </a:buClr>
              <a:buFont typeface="Wingdings" pitchFamily="2" charset="2"/>
              <a:buChar char="v"/>
            </a:pPr>
            <a:endParaRPr lang="tr-TR" sz="1400" b="1" dirty="0">
              <a:latin typeface="Comic Sans MS" pitchFamily="66" charset="0"/>
            </a:endParaRPr>
          </a:p>
        </p:txBody>
      </p:sp>
      <p:sp>
        <p:nvSpPr>
          <p:cNvPr id="94216" name="Rectangle 8"/>
          <p:cNvSpPr>
            <a:spLocks noChangeArrowheads="1"/>
          </p:cNvSpPr>
          <p:nvPr/>
        </p:nvSpPr>
        <p:spPr bwMode="auto">
          <a:xfrm>
            <a:off x="287338" y="4062413"/>
            <a:ext cx="2771775" cy="2419350"/>
          </a:xfrm>
          <a:prstGeom prst="rect">
            <a:avLst/>
          </a:prstGeom>
          <a:solidFill>
            <a:schemeClr val="bg1"/>
          </a:solidFill>
          <a:ln w="9525" algn="ctr">
            <a:solidFill>
              <a:srgbClr val="FF0000"/>
            </a:solidFill>
            <a:miter lim="800000"/>
            <a:headEnd/>
            <a:tailEnd/>
          </a:ln>
        </p:spPr>
        <p:txBody>
          <a:bodyPr anchor="ctr">
            <a:spAutoFit/>
          </a:bodyPr>
          <a:lstStyle/>
          <a:p>
            <a:pPr marL="261938" indent="-261938">
              <a:spcAft>
                <a:spcPct val="10000"/>
              </a:spcAft>
              <a:buClr>
                <a:schemeClr val="accent1"/>
              </a:buClr>
              <a:buFont typeface="Wingdings" pitchFamily="2" charset="2"/>
              <a:buChar char="v"/>
              <a:tabLst>
                <a:tab pos="630238" algn="l"/>
              </a:tabLst>
            </a:pPr>
            <a:r>
              <a:rPr lang="tr-TR" sz="1400" b="1" dirty="0">
                <a:latin typeface="Comic Sans MS" pitchFamily="66" charset="0"/>
              </a:rPr>
              <a:t>ÇOK TOKSİK MADDE </a:t>
            </a:r>
            <a:r>
              <a:rPr lang="tr-TR" sz="1400" dirty="0">
                <a:latin typeface="Comic Sans MS" pitchFamily="66" charset="0"/>
              </a:rPr>
              <a:t> </a:t>
            </a:r>
          </a:p>
          <a:p>
            <a:pPr marL="261938" indent="-261938">
              <a:spcAft>
                <a:spcPct val="10000"/>
              </a:spcAft>
              <a:buClr>
                <a:schemeClr val="accent1"/>
              </a:buClr>
              <a:buFont typeface="Wingdings" pitchFamily="2" charset="2"/>
              <a:buChar char="v"/>
              <a:tabLst>
                <a:tab pos="630238" algn="l"/>
              </a:tabLst>
            </a:pPr>
            <a:r>
              <a:rPr lang="tr-TR" sz="1400" b="1" dirty="0">
                <a:latin typeface="Comic Sans MS" pitchFamily="66" charset="0"/>
              </a:rPr>
              <a:t>TOKSİK MADDE </a:t>
            </a:r>
            <a:endParaRPr lang="tr-TR" sz="1400" dirty="0">
              <a:latin typeface="Comic Sans MS" pitchFamily="66" charset="0"/>
            </a:endParaRPr>
          </a:p>
          <a:p>
            <a:pPr marL="261938" indent="-261938">
              <a:spcAft>
                <a:spcPct val="10000"/>
              </a:spcAft>
              <a:buClr>
                <a:schemeClr val="accent1"/>
              </a:buClr>
              <a:buFont typeface="Wingdings" pitchFamily="2" charset="2"/>
              <a:buChar char="v"/>
              <a:tabLst>
                <a:tab pos="630238" algn="l"/>
              </a:tabLst>
            </a:pPr>
            <a:r>
              <a:rPr lang="tr-TR" sz="1400" b="1" dirty="0">
                <a:latin typeface="Comic Sans MS" pitchFamily="66" charset="0"/>
              </a:rPr>
              <a:t>ZARARLI MADDE </a:t>
            </a:r>
            <a:endParaRPr lang="tr-TR" sz="1400" dirty="0">
              <a:latin typeface="Comic Sans MS" pitchFamily="66" charset="0"/>
            </a:endParaRPr>
          </a:p>
          <a:p>
            <a:pPr marL="261938" indent="-261938">
              <a:spcAft>
                <a:spcPct val="10000"/>
              </a:spcAft>
              <a:buClr>
                <a:schemeClr val="accent1"/>
              </a:buClr>
              <a:buFont typeface="Wingdings" pitchFamily="2" charset="2"/>
              <a:buChar char="v"/>
              <a:tabLst>
                <a:tab pos="630238" algn="l"/>
              </a:tabLst>
            </a:pPr>
            <a:r>
              <a:rPr lang="tr-TR" sz="1400" b="1" dirty="0">
                <a:latin typeface="Comic Sans MS" pitchFamily="66" charset="0"/>
              </a:rPr>
              <a:t>AŞINDIRICI MADDE </a:t>
            </a:r>
            <a:r>
              <a:rPr lang="tr-TR" sz="1400" dirty="0">
                <a:latin typeface="Comic Sans MS" pitchFamily="66" charset="0"/>
              </a:rPr>
              <a:t> </a:t>
            </a:r>
          </a:p>
          <a:p>
            <a:pPr marL="261938" indent="-261938">
              <a:spcAft>
                <a:spcPct val="10000"/>
              </a:spcAft>
              <a:buClr>
                <a:schemeClr val="accent1"/>
              </a:buClr>
              <a:buFont typeface="Wingdings" pitchFamily="2" charset="2"/>
              <a:buChar char="v"/>
              <a:tabLst>
                <a:tab pos="630238" algn="l"/>
              </a:tabLst>
            </a:pPr>
            <a:r>
              <a:rPr lang="tr-TR" sz="1400" b="1" dirty="0">
                <a:latin typeface="Comic Sans MS" pitchFamily="66" charset="0"/>
              </a:rPr>
              <a:t>TAHRİŞ EDİCİ MADDE </a:t>
            </a:r>
            <a:r>
              <a:rPr lang="tr-TR" sz="1400" dirty="0">
                <a:latin typeface="Comic Sans MS" pitchFamily="66" charset="0"/>
              </a:rPr>
              <a:t> </a:t>
            </a:r>
          </a:p>
          <a:p>
            <a:pPr marL="261938" indent="-261938">
              <a:spcAft>
                <a:spcPct val="10000"/>
              </a:spcAft>
              <a:buClr>
                <a:schemeClr val="accent1"/>
              </a:buClr>
              <a:buFont typeface="Wingdings" pitchFamily="2" charset="2"/>
              <a:buChar char="v"/>
              <a:tabLst>
                <a:tab pos="630238" algn="l"/>
              </a:tabLst>
            </a:pPr>
            <a:r>
              <a:rPr lang="tr-TR" sz="1400" b="1" dirty="0">
                <a:latin typeface="Comic Sans MS" pitchFamily="66" charset="0"/>
              </a:rPr>
              <a:t>ALERJİK MADDE </a:t>
            </a:r>
            <a:r>
              <a:rPr lang="tr-TR" sz="1400" dirty="0">
                <a:latin typeface="Comic Sans MS" pitchFamily="66" charset="0"/>
              </a:rPr>
              <a:t> </a:t>
            </a:r>
          </a:p>
          <a:p>
            <a:pPr marL="261938" indent="-261938">
              <a:spcAft>
                <a:spcPct val="10000"/>
              </a:spcAft>
              <a:buClr>
                <a:schemeClr val="accent1"/>
              </a:buClr>
              <a:buFont typeface="Wingdings" pitchFamily="2" charset="2"/>
              <a:buChar char="v"/>
              <a:tabLst>
                <a:tab pos="630238" algn="l"/>
              </a:tabLst>
            </a:pPr>
            <a:r>
              <a:rPr lang="tr-TR" sz="1400" b="1" dirty="0">
                <a:latin typeface="Comic Sans MS" pitchFamily="66" charset="0"/>
              </a:rPr>
              <a:t>KANSEROJEN MADDE </a:t>
            </a:r>
            <a:endParaRPr lang="tr-TR" sz="1400" dirty="0">
              <a:latin typeface="Comic Sans MS" pitchFamily="66" charset="0"/>
            </a:endParaRPr>
          </a:p>
          <a:p>
            <a:pPr marL="261938" indent="-261938">
              <a:spcAft>
                <a:spcPct val="10000"/>
              </a:spcAft>
              <a:buClr>
                <a:schemeClr val="accent1"/>
              </a:buClr>
              <a:buFont typeface="Wingdings" pitchFamily="2" charset="2"/>
              <a:buChar char="v"/>
              <a:tabLst>
                <a:tab pos="630238" algn="l"/>
              </a:tabLst>
            </a:pPr>
            <a:r>
              <a:rPr lang="tr-TR" sz="1400" b="1" dirty="0">
                <a:latin typeface="Comic Sans MS" pitchFamily="66" charset="0"/>
              </a:rPr>
              <a:t>MUTAJEN MADDE </a:t>
            </a:r>
            <a:endParaRPr lang="tr-TR" sz="1400" dirty="0">
              <a:latin typeface="Comic Sans MS" pitchFamily="66" charset="0"/>
            </a:endParaRPr>
          </a:p>
          <a:p>
            <a:pPr marL="261938" indent="-261938">
              <a:spcAft>
                <a:spcPct val="10000"/>
              </a:spcAft>
              <a:buClr>
                <a:schemeClr val="accent1"/>
              </a:buClr>
              <a:buFont typeface="Wingdings" pitchFamily="2" charset="2"/>
              <a:buChar char="v"/>
              <a:tabLst>
                <a:tab pos="630238" algn="l"/>
              </a:tabLst>
            </a:pPr>
            <a:r>
              <a:rPr lang="tr-TR" sz="1400" b="1" dirty="0">
                <a:latin typeface="Comic Sans MS" pitchFamily="66" charset="0"/>
              </a:rPr>
              <a:t>ÜREME İÇİN TOKSİK MADDE</a:t>
            </a:r>
            <a:r>
              <a:rPr lang="tr-TR" sz="1400" dirty="0">
                <a:latin typeface="Comic Sans MS" pitchFamily="66" charset="0"/>
              </a:rPr>
              <a:t> </a:t>
            </a:r>
          </a:p>
        </p:txBody>
      </p:sp>
      <p:sp>
        <p:nvSpPr>
          <p:cNvPr id="94217" name="Rectangle 9"/>
          <p:cNvSpPr>
            <a:spLocks noChangeArrowheads="1"/>
          </p:cNvSpPr>
          <p:nvPr/>
        </p:nvSpPr>
        <p:spPr bwMode="auto">
          <a:xfrm>
            <a:off x="6588125" y="4221163"/>
            <a:ext cx="2233613" cy="2246769"/>
          </a:xfrm>
          <a:prstGeom prst="rect">
            <a:avLst/>
          </a:prstGeom>
          <a:solidFill>
            <a:schemeClr val="bg1"/>
          </a:solidFill>
          <a:ln w="9525" algn="ctr">
            <a:solidFill>
              <a:srgbClr val="FF0000"/>
            </a:solidFill>
            <a:miter lim="800000"/>
            <a:headEnd/>
            <a:tailEnd/>
          </a:ln>
        </p:spPr>
        <p:txBody>
          <a:bodyPr>
            <a:spAutoFit/>
          </a:bodyPr>
          <a:lstStyle/>
          <a:p>
            <a:pPr marL="261938" indent="-261938">
              <a:buClr>
                <a:schemeClr val="accent1"/>
              </a:buClr>
              <a:buFont typeface="Wingdings" pitchFamily="2" charset="2"/>
              <a:buChar char="v"/>
            </a:pPr>
            <a:r>
              <a:rPr lang="tr-TR" sz="1400" b="1" dirty="0">
                <a:latin typeface="Comic Sans MS" pitchFamily="66" charset="0"/>
              </a:rPr>
              <a:t>ÇEVRE İÇİN ZARARLI OLAN MADDELER</a:t>
            </a:r>
          </a:p>
          <a:p>
            <a:pPr marL="261938" indent="-261938">
              <a:buClr>
                <a:schemeClr val="accent1"/>
              </a:buClr>
              <a:buFont typeface="Wingdings" pitchFamily="2" charset="2"/>
              <a:buChar char="v"/>
            </a:pPr>
            <a:endParaRPr lang="tr-TR" sz="1400" b="1" dirty="0">
              <a:latin typeface="Comic Sans MS" pitchFamily="66" charset="0"/>
            </a:endParaRPr>
          </a:p>
          <a:p>
            <a:pPr marL="261938" indent="-261938">
              <a:buClr>
                <a:schemeClr val="accent1"/>
              </a:buClr>
              <a:buFont typeface="Wingdings" pitchFamily="2" charset="2"/>
              <a:buChar char="v"/>
            </a:pPr>
            <a:endParaRPr lang="tr-TR" sz="1400" b="1" dirty="0">
              <a:latin typeface="Comic Sans MS" pitchFamily="66" charset="0"/>
            </a:endParaRPr>
          </a:p>
          <a:p>
            <a:pPr marL="261938" indent="-261938">
              <a:buClr>
                <a:schemeClr val="accent1"/>
              </a:buClr>
              <a:buFont typeface="Wingdings" pitchFamily="2" charset="2"/>
              <a:buChar char="v"/>
            </a:pPr>
            <a:endParaRPr lang="tr-TR" sz="1400" b="1" dirty="0">
              <a:latin typeface="Comic Sans MS" pitchFamily="66" charset="0"/>
            </a:endParaRPr>
          </a:p>
          <a:p>
            <a:pPr marL="261938" indent="-261938">
              <a:buClr>
                <a:schemeClr val="accent1"/>
              </a:buClr>
              <a:buFont typeface="Wingdings" pitchFamily="2" charset="2"/>
              <a:buChar char="v"/>
            </a:pPr>
            <a:endParaRPr lang="tr-TR" sz="1400" b="1" dirty="0">
              <a:latin typeface="Comic Sans MS" pitchFamily="66" charset="0"/>
            </a:endParaRPr>
          </a:p>
          <a:p>
            <a:pPr marL="261938" indent="-261938">
              <a:buClr>
                <a:schemeClr val="accent1"/>
              </a:buClr>
              <a:buFont typeface="Wingdings" pitchFamily="2" charset="2"/>
              <a:buChar char="v"/>
            </a:pPr>
            <a:endParaRPr lang="tr-TR" sz="1400" b="1" dirty="0">
              <a:latin typeface="Comic Sans MS" pitchFamily="66" charset="0"/>
            </a:endParaRPr>
          </a:p>
          <a:p>
            <a:pPr marL="261938" indent="-261938">
              <a:buClr>
                <a:schemeClr val="accent1"/>
              </a:buClr>
              <a:buFont typeface="Wingdings" pitchFamily="2" charset="2"/>
              <a:buChar char="v"/>
            </a:pPr>
            <a:endParaRPr lang="tr-TR" sz="1400" b="1" dirty="0">
              <a:latin typeface="Comic Sans MS" pitchFamily="66" charset="0"/>
            </a:endParaRPr>
          </a:p>
          <a:p>
            <a:pPr marL="261938" indent="-261938">
              <a:buClr>
                <a:schemeClr val="accent1"/>
              </a:buClr>
              <a:buFont typeface="Wingdings" pitchFamily="2" charset="2"/>
              <a:buChar char="v"/>
            </a:pPr>
            <a:endParaRPr lang="tr-TR" sz="1400" b="1" dirty="0">
              <a:latin typeface="Comic Sans MS" pitchFamily="66" charset="0"/>
            </a:endParaRPr>
          </a:p>
        </p:txBody>
      </p:sp>
      <p:sp>
        <p:nvSpPr>
          <p:cNvPr id="94218" name="Line 10"/>
          <p:cNvSpPr>
            <a:spLocks noChangeShapeType="1"/>
          </p:cNvSpPr>
          <p:nvPr/>
        </p:nvSpPr>
        <p:spPr bwMode="auto">
          <a:xfrm>
            <a:off x="1403350" y="2636838"/>
            <a:ext cx="0" cy="360362"/>
          </a:xfrm>
          <a:prstGeom prst="line">
            <a:avLst/>
          </a:prstGeom>
          <a:noFill/>
          <a:ln w="38100">
            <a:solidFill>
              <a:schemeClr val="bg1"/>
            </a:solidFill>
            <a:round/>
            <a:headEnd/>
            <a:tailEnd type="triangle" w="med" len="med"/>
          </a:ln>
        </p:spPr>
        <p:txBody>
          <a:bodyPr>
            <a:spAutoFit/>
          </a:bodyPr>
          <a:lstStyle/>
          <a:p>
            <a:endParaRPr lang="tr-TR">
              <a:latin typeface="Comic Sans MS" pitchFamily="66" charset="0"/>
            </a:endParaRPr>
          </a:p>
        </p:txBody>
      </p:sp>
      <p:sp>
        <p:nvSpPr>
          <p:cNvPr id="94219" name="Line 11"/>
          <p:cNvSpPr>
            <a:spLocks noChangeShapeType="1"/>
          </p:cNvSpPr>
          <p:nvPr/>
        </p:nvSpPr>
        <p:spPr bwMode="auto">
          <a:xfrm>
            <a:off x="4500563" y="2636838"/>
            <a:ext cx="0" cy="360362"/>
          </a:xfrm>
          <a:prstGeom prst="line">
            <a:avLst/>
          </a:prstGeom>
          <a:noFill/>
          <a:ln w="38100">
            <a:solidFill>
              <a:schemeClr val="bg1"/>
            </a:solidFill>
            <a:round/>
            <a:headEnd/>
            <a:tailEnd type="triangle" w="med" len="med"/>
          </a:ln>
        </p:spPr>
        <p:txBody>
          <a:bodyPr>
            <a:spAutoFit/>
          </a:bodyPr>
          <a:lstStyle/>
          <a:p>
            <a:endParaRPr lang="tr-TR">
              <a:latin typeface="Comic Sans MS" pitchFamily="66" charset="0"/>
            </a:endParaRPr>
          </a:p>
        </p:txBody>
      </p:sp>
      <p:sp>
        <p:nvSpPr>
          <p:cNvPr id="94220" name="Line 12"/>
          <p:cNvSpPr>
            <a:spLocks noChangeShapeType="1"/>
          </p:cNvSpPr>
          <p:nvPr/>
        </p:nvSpPr>
        <p:spPr bwMode="auto">
          <a:xfrm>
            <a:off x="7524750" y="2708275"/>
            <a:ext cx="0" cy="360363"/>
          </a:xfrm>
          <a:prstGeom prst="line">
            <a:avLst/>
          </a:prstGeom>
          <a:noFill/>
          <a:ln w="38100">
            <a:solidFill>
              <a:schemeClr val="bg1"/>
            </a:solidFill>
            <a:round/>
            <a:headEnd/>
            <a:tailEnd type="triangle" w="med" len="med"/>
          </a:ln>
        </p:spPr>
        <p:txBody>
          <a:bodyPr>
            <a:spAutoFit/>
          </a:bodyPr>
          <a:lstStyle/>
          <a:p>
            <a:endParaRPr lang="tr-TR">
              <a:latin typeface="Comic Sans MS" pitchFamily="66" charset="0"/>
            </a:endParaRPr>
          </a:p>
        </p:txBody>
      </p:sp>
      <p:sp>
        <p:nvSpPr>
          <p:cNvPr id="94221" name="Line 13"/>
          <p:cNvSpPr>
            <a:spLocks noChangeShapeType="1"/>
          </p:cNvSpPr>
          <p:nvPr/>
        </p:nvSpPr>
        <p:spPr bwMode="auto">
          <a:xfrm flipH="1">
            <a:off x="2484438" y="1557338"/>
            <a:ext cx="1223962" cy="576262"/>
          </a:xfrm>
          <a:prstGeom prst="line">
            <a:avLst/>
          </a:prstGeom>
          <a:noFill/>
          <a:ln w="38100">
            <a:solidFill>
              <a:schemeClr val="bg1"/>
            </a:solidFill>
            <a:round/>
            <a:headEnd/>
            <a:tailEnd type="triangle" w="med" len="med"/>
          </a:ln>
        </p:spPr>
        <p:txBody>
          <a:bodyPr>
            <a:spAutoFit/>
          </a:bodyPr>
          <a:lstStyle/>
          <a:p>
            <a:endParaRPr lang="tr-TR">
              <a:latin typeface="Comic Sans MS" pitchFamily="66" charset="0"/>
            </a:endParaRPr>
          </a:p>
        </p:txBody>
      </p:sp>
      <p:sp>
        <p:nvSpPr>
          <p:cNvPr id="94222" name="Line 14"/>
          <p:cNvSpPr>
            <a:spLocks noChangeShapeType="1"/>
          </p:cNvSpPr>
          <p:nvPr/>
        </p:nvSpPr>
        <p:spPr bwMode="auto">
          <a:xfrm>
            <a:off x="5580063" y="1557338"/>
            <a:ext cx="936625" cy="576262"/>
          </a:xfrm>
          <a:prstGeom prst="line">
            <a:avLst/>
          </a:prstGeom>
          <a:noFill/>
          <a:ln w="38100">
            <a:solidFill>
              <a:schemeClr val="bg1"/>
            </a:solidFill>
            <a:round/>
            <a:headEnd/>
            <a:tailEnd type="triangle" w="med" len="med"/>
          </a:ln>
        </p:spPr>
        <p:txBody>
          <a:bodyPr>
            <a:spAutoFit/>
          </a:bodyPr>
          <a:lstStyle/>
          <a:p>
            <a:endParaRPr lang="tr-TR">
              <a:latin typeface="Comic Sans MS" pitchFamily="66" charset="0"/>
            </a:endParaRPr>
          </a:p>
        </p:txBody>
      </p:sp>
      <p:sp>
        <p:nvSpPr>
          <p:cNvPr id="94223" name="Line 15"/>
          <p:cNvSpPr>
            <a:spLocks noChangeShapeType="1"/>
          </p:cNvSpPr>
          <p:nvPr/>
        </p:nvSpPr>
        <p:spPr bwMode="auto">
          <a:xfrm>
            <a:off x="4500563" y="1557338"/>
            <a:ext cx="0" cy="503237"/>
          </a:xfrm>
          <a:prstGeom prst="line">
            <a:avLst/>
          </a:prstGeom>
          <a:noFill/>
          <a:ln w="38100">
            <a:solidFill>
              <a:schemeClr val="bg1"/>
            </a:solidFill>
            <a:round/>
            <a:headEnd/>
            <a:tailEnd type="triangle" w="med" len="med"/>
          </a:ln>
        </p:spPr>
        <p:txBody>
          <a:bodyPr>
            <a:spAutoFit/>
          </a:bodyPr>
          <a:lstStyle/>
          <a:p>
            <a:endParaRPr lang="tr-TR">
              <a:latin typeface="Comic Sans MS" pitchFamily="66" charset="0"/>
            </a:endParaRPr>
          </a:p>
        </p:txBody>
      </p:sp>
      <p:sp>
        <p:nvSpPr>
          <p:cNvPr id="94224" name="Text Box 16"/>
          <p:cNvSpPr txBox="1">
            <a:spLocks noChangeArrowheads="1"/>
          </p:cNvSpPr>
          <p:nvPr/>
        </p:nvSpPr>
        <p:spPr bwMode="auto">
          <a:xfrm>
            <a:off x="288925" y="2997200"/>
            <a:ext cx="2195513" cy="707886"/>
          </a:xfrm>
          <a:prstGeom prst="rect">
            <a:avLst/>
          </a:prstGeom>
          <a:solidFill>
            <a:schemeClr val="bg2"/>
          </a:solidFill>
          <a:ln w="9525" algn="ctr">
            <a:solidFill>
              <a:schemeClr val="bg1"/>
            </a:solidFill>
            <a:miter lim="800000"/>
            <a:headEnd/>
            <a:tailEnd/>
          </a:ln>
        </p:spPr>
        <p:txBody>
          <a:bodyPr>
            <a:spAutoFit/>
          </a:bodyPr>
          <a:lstStyle/>
          <a:p>
            <a:pPr>
              <a:spcBef>
                <a:spcPct val="50000"/>
              </a:spcBef>
            </a:pPr>
            <a:r>
              <a:rPr lang="tr-TR" sz="1600" b="1" dirty="0">
                <a:latin typeface="Comic Sans MS" pitchFamily="66" charset="0"/>
              </a:rPr>
              <a:t>Meslek </a:t>
            </a:r>
            <a:r>
              <a:rPr lang="tr-TR" sz="1600" b="1" dirty="0" smtClean="0">
                <a:latin typeface="Comic Sans MS" pitchFamily="66" charset="0"/>
              </a:rPr>
              <a:t>hastalıkları</a:t>
            </a:r>
            <a:endParaRPr lang="tr-TR" sz="1600" b="1" dirty="0">
              <a:latin typeface="Comic Sans MS" pitchFamily="66" charset="0"/>
            </a:endParaRPr>
          </a:p>
          <a:p>
            <a:pPr>
              <a:spcBef>
                <a:spcPct val="50000"/>
              </a:spcBef>
            </a:pPr>
            <a:r>
              <a:rPr lang="tr-TR" sz="1600" b="1" dirty="0">
                <a:latin typeface="Comic Sans MS" pitchFamily="66" charset="0"/>
              </a:rPr>
              <a:t>İş kazaları</a:t>
            </a:r>
          </a:p>
        </p:txBody>
      </p:sp>
      <p:sp>
        <p:nvSpPr>
          <p:cNvPr id="94225" name="Text Box 17"/>
          <p:cNvSpPr txBox="1">
            <a:spLocks noChangeArrowheads="1"/>
          </p:cNvSpPr>
          <p:nvPr/>
        </p:nvSpPr>
        <p:spPr bwMode="auto">
          <a:xfrm>
            <a:off x="3419872" y="2708920"/>
            <a:ext cx="2016125" cy="1069975"/>
          </a:xfrm>
          <a:prstGeom prst="rect">
            <a:avLst/>
          </a:prstGeom>
          <a:solidFill>
            <a:schemeClr val="bg2"/>
          </a:solidFill>
          <a:ln w="9525" algn="ctr">
            <a:solidFill>
              <a:schemeClr val="bg1"/>
            </a:solidFill>
            <a:miter lim="800000"/>
            <a:headEnd/>
            <a:tailEnd/>
          </a:ln>
        </p:spPr>
        <p:txBody>
          <a:bodyPr>
            <a:spAutoFit/>
          </a:bodyPr>
          <a:lstStyle/>
          <a:p>
            <a:pPr>
              <a:spcBef>
                <a:spcPct val="50000"/>
              </a:spcBef>
            </a:pPr>
            <a:r>
              <a:rPr lang="tr-TR" sz="1600" b="1" dirty="0">
                <a:latin typeface="Comic Sans MS" pitchFamily="66" charset="0"/>
              </a:rPr>
              <a:t>İş kazaları</a:t>
            </a:r>
          </a:p>
          <a:p>
            <a:pPr>
              <a:spcBef>
                <a:spcPct val="50000"/>
              </a:spcBef>
            </a:pPr>
            <a:r>
              <a:rPr lang="tr-TR" sz="1600" b="1" dirty="0">
                <a:latin typeface="Comic Sans MS" pitchFamily="66" charset="0"/>
              </a:rPr>
              <a:t>Yangın</a:t>
            </a:r>
          </a:p>
          <a:p>
            <a:pPr>
              <a:spcBef>
                <a:spcPct val="50000"/>
              </a:spcBef>
            </a:pPr>
            <a:r>
              <a:rPr lang="tr-TR" sz="1600" b="1" dirty="0">
                <a:latin typeface="Comic Sans MS" pitchFamily="66" charset="0"/>
              </a:rPr>
              <a:t>Parlama-patlama</a:t>
            </a:r>
          </a:p>
        </p:txBody>
      </p:sp>
      <p:sp>
        <p:nvSpPr>
          <p:cNvPr id="94226" name="Text Box 18"/>
          <p:cNvSpPr txBox="1">
            <a:spLocks noChangeArrowheads="1"/>
          </p:cNvSpPr>
          <p:nvPr/>
        </p:nvSpPr>
        <p:spPr bwMode="auto">
          <a:xfrm>
            <a:off x="6516216" y="2924944"/>
            <a:ext cx="2016125" cy="703263"/>
          </a:xfrm>
          <a:prstGeom prst="rect">
            <a:avLst/>
          </a:prstGeom>
          <a:solidFill>
            <a:schemeClr val="bg2"/>
          </a:solidFill>
          <a:ln w="9525" algn="ctr">
            <a:solidFill>
              <a:schemeClr val="bg1"/>
            </a:solidFill>
            <a:miter lim="800000"/>
            <a:headEnd/>
            <a:tailEnd/>
          </a:ln>
        </p:spPr>
        <p:txBody>
          <a:bodyPr>
            <a:spAutoFit/>
          </a:bodyPr>
          <a:lstStyle/>
          <a:p>
            <a:pPr>
              <a:spcBef>
                <a:spcPct val="50000"/>
              </a:spcBef>
            </a:pPr>
            <a:r>
              <a:rPr lang="tr-TR" sz="1600" b="1">
                <a:latin typeface="Comic Sans MS" pitchFamily="66" charset="0"/>
              </a:rPr>
              <a:t>Ekosistemin</a:t>
            </a:r>
          </a:p>
          <a:p>
            <a:pPr>
              <a:spcBef>
                <a:spcPct val="50000"/>
              </a:spcBef>
            </a:pPr>
            <a:r>
              <a:rPr lang="tr-TR" sz="1600" b="1">
                <a:latin typeface="Comic Sans MS" pitchFamily="66" charset="0"/>
              </a:rPr>
              <a:t>dengesini bozma</a:t>
            </a:r>
          </a:p>
        </p:txBody>
      </p:sp>
    </p:spTree>
  </p:cSld>
  <p:clrMapOvr>
    <a:masterClrMapping/>
  </p:clrMapOvr>
  <p:transition>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1846</TotalTime>
  <Words>2374</Words>
  <Application>Microsoft Office PowerPoint</Application>
  <PresentationFormat>Ekran Gösterisi (4:3)</PresentationFormat>
  <Paragraphs>525</Paragraphs>
  <Slides>67</Slides>
  <Notes>60</Notes>
  <HiddenSlides>0</HiddenSlides>
  <MMClips>1</MMClips>
  <ScaleCrop>false</ScaleCrop>
  <HeadingPairs>
    <vt:vector size="8" baseType="variant">
      <vt:variant>
        <vt:lpstr>Kullanılan Yazı Tipleri</vt:lpstr>
      </vt:variant>
      <vt:variant>
        <vt:i4>12</vt:i4>
      </vt:variant>
      <vt:variant>
        <vt:lpstr>Tema</vt:lpstr>
      </vt:variant>
      <vt:variant>
        <vt:i4>1</vt:i4>
      </vt:variant>
      <vt:variant>
        <vt:lpstr>Eklenmiş OLE Hizmet Programları</vt:lpstr>
      </vt:variant>
      <vt:variant>
        <vt:i4>2</vt:i4>
      </vt:variant>
      <vt:variant>
        <vt:lpstr>Slayt Başlıkları</vt:lpstr>
      </vt:variant>
      <vt:variant>
        <vt:i4>67</vt:i4>
      </vt:variant>
    </vt:vector>
  </HeadingPairs>
  <TitlesOfParts>
    <vt:vector size="82" baseType="lpstr">
      <vt:lpstr>宋体</vt:lpstr>
      <vt:lpstr>Arial</vt:lpstr>
      <vt:lpstr>Calibri</vt:lpstr>
      <vt:lpstr>Century Schoolbook</vt:lpstr>
      <vt:lpstr>Comic Sans MS</vt:lpstr>
      <vt:lpstr>华文楷体</vt:lpstr>
      <vt:lpstr>Symbol</vt:lpstr>
      <vt:lpstr>Tahoma</vt:lpstr>
      <vt:lpstr>Times New Roman</vt:lpstr>
      <vt:lpstr>Verdana</vt:lpstr>
      <vt:lpstr>Wingdings</vt:lpstr>
      <vt:lpstr>Wingdings 2</vt:lpstr>
      <vt:lpstr>Cumba</vt:lpstr>
      <vt:lpstr>Microsoft ClipArt Gallery</vt:lpstr>
      <vt:lpstr>Clip</vt:lpstr>
      <vt:lpstr>PowerPoint Sunusu</vt:lpstr>
      <vt:lpstr>   İŞYERİ RİSK FAKTÖRLERİ</vt:lpstr>
      <vt:lpstr>    1. KİMYASAL RİSKLER</vt:lpstr>
      <vt:lpstr>PowerPoint Sunusu</vt:lpstr>
      <vt:lpstr>PowerPoint Sunusu</vt:lpstr>
      <vt:lpstr>PowerPoint Sunusu</vt:lpstr>
      <vt:lpstr>TEHLİKELİ KİMYASAL</vt:lpstr>
      <vt:lpstr>PowerPoint Sunusu</vt:lpstr>
      <vt:lpstr>PowerPoint Sunusu</vt:lpstr>
      <vt:lpstr>AVRUPA TEHLİKE SEMBOLLERİ</vt:lpstr>
      <vt:lpstr>PowerPoint Sunusu</vt:lpstr>
      <vt:lpstr>PowerPoint Sunusu</vt:lpstr>
      <vt:lpstr>PowerPoint Sunusu</vt:lpstr>
      <vt:lpstr>PowerPoint Sunusu</vt:lpstr>
      <vt:lpstr>PowerPoint Sunusu</vt:lpstr>
      <vt:lpstr>KİMYASALLARIN SAĞLIK ETKİLERİNİ BELİRLEYEN  FAKTÖRLER</vt:lpstr>
      <vt:lpstr>KİŞİNİN FİZYOLOJİK ÖZELLİKLERİ </vt:lpstr>
      <vt:lpstr>İŞ YERİNDE ALINMASI GEREKEN TEKNİK ÖNLEMLER</vt:lpstr>
      <vt:lpstr>KİMYASAL RİSK ÖNLEMLERİ</vt:lpstr>
      <vt:lpstr> ÇALIŞANIN SAĞLIĞININ KORUNMASI</vt:lpstr>
      <vt:lpstr>ÖNLEMLER</vt:lpstr>
      <vt:lpstr>ISLAK (SULU) YÖNTEMLERİN KULLANILMASI</vt:lpstr>
      <vt:lpstr>PowerPoint Sunusu</vt:lpstr>
      <vt:lpstr>PowerPoint Sunusu</vt:lpstr>
      <vt:lpstr>PowerPoint Sunusu</vt:lpstr>
      <vt:lpstr>PowerPoint Sunusu</vt:lpstr>
      <vt:lpstr>PowerPoint Sunusu</vt:lpstr>
      <vt:lpstr>PowerPoint Sunusu</vt:lpstr>
      <vt:lpstr>              2.1.GÜRÜLTÜ</vt:lpstr>
      <vt:lpstr>PowerPoint Sunusu</vt:lpstr>
      <vt:lpstr>GÜRÜLTÜ</vt:lpstr>
      <vt:lpstr>PowerPoint Sunusu</vt:lpstr>
      <vt:lpstr>PowerPoint Sunusu</vt:lpstr>
      <vt:lpstr>PowerPoint Sunusu</vt:lpstr>
      <vt:lpstr>PowerPoint Sunusu</vt:lpstr>
      <vt:lpstr>PowerPoint Sunusu</vt:lpstr>
      <vt:lpstr>PowerPoint Sunusu</vt:lpstr>
      <vt:lpstr>PowerPoint Sunusu</vt:lpstr>
      <vt:lpstr>              2.2 TİTREŞİM</vt:lpstr>
      <vt:lpstr>PowerPoint Sunusu</vt:lpstr>
      <vt:lpstr>PowerPoint Sunusu</vt:lpstr>
      <vt:lpstr>PowerPoint Sunusu</vt:lpstr>
      <vt:lpstr>PowerPoint Sunusu</vt:lpstr>
      <vt:lpstr>PowerPoint Sunusu</vt:lpstr>
      <vt:lpstr>PowerPoint Sunusu</vt:lpstr>
      <vt:lpstr>PowerPoint Sunusu</vt:lpstr>
      <vt:lpstr>PowerPoint Sunusu</vt:lpstr>
      <vt:lpstr>              2.3 TERMAL KONFOR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2. 5 AYDINLATMA</vt:lpstr>
      <vt:lpstr>PowerPoint Sunusu</vt:lpstr>
      <vt:lpstr>PowerPoint Sunusu</vt:lpstr>
      <vt:lpstr>PowerPoint Sunusu</vt:lpstr>
      <vt:lpstr>ELLE TAŞIMA</vt:lpstr>
      <vt:lpstr>PowerPoint Sunusu</vt:lpstr>
      <vt:lpstr>PowerPoint Sunusu</vt:lpstr>
      <vt:lpstr>Sırt incinmelerinin sebepleri</vt:lpstr>
      <vt:lpstr>Güvenli Kaldırma</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SAĞLIĞI VE GÜVENLİĞİ  EĞİTİMİ</dc:title>
  <dc:creator>süleyman</dc:creator>
  <cp:lastModifiedBy>hpp</cp:lastModifiedBy>
  <cp:revision>149</cp:revision>
  <dcterms:created xsi:type="dcterms:W3CDTF">2014-05-09T06:24:40Z</dcterms:created>
  <dcterms:modified xsi:type="dcterms:W3CDTF">2016-01-23T19:44:25Z</dcterms:modified>
</cp:coreProperties>
</file>